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B51637-A185-43DD-B1FA-04FF1C125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2EB5B-A1EF-4AB5-8A56-F33B8A36B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006EB-63E1-4099-BC27-4292E3F40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39CAAF-0AF2-461B-8CC7-D4EF6C4D6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4B4923-E20B-4244-ABB5-74B1F24FE0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6E72E9-C2C2-4A16-BC22-F6CC6378E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9D58F0-A456-4A23-BDE7-6E9F49399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66986-2A85-4356-B805-A59ED084C8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41BC24-7652-48A4-9C2B-FA189ACE8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365C8D-2D17-4167-B9A9-C2198CE1E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D29D73-1803-4D78-A145-3B0049516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100005055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癌症已成为全球范围内的主要健康问题之一，对患者的生理、心理和社会生活造成严重影响。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癌症治疗过程中，患者常常面临身体和心理的双重压力，需要得到全面的支持与护理。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癌症现状与影响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支持性护理的重要性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通过提供心理支持、营养指导、康复训练等方面的护理，患者能够更好地应对治疗副作用和疾病带来的挑战。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支持性护理有助于提高癌症患者的生存质量，减轻治疗过程中的痛苦和不适。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癌症支持性护理方案是指为癌症患者及其家庭提供的全面、多维度的护理服务，旨在提高患者的生活质量、减轻痛苦和改善心理状态。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通过提供心理、社会、情感和实际支持，帮助患者应对癌症带来的挑战，增强患者的自我管理和应对能力，促进康复和改善预后。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适用于所有癌症患者及其家庭成员，特别是中晚期癌症患者和老年患者。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适用人群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适用于医院、康复中心、家庭和社区等场景，可根据患者的需求和实际情况选择合适的护理方案。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适用人群与场景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为患者及其家庭提供社会资源链接、信息咨询和互助支持，增强患者的社会网络和情感支持。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评估患者的疼痛状况，提供有效的疼痛控制措施，如药物治疗、物理治疗和心理治疗等。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提供心理咨询、心理疏导和支持，帮助患者应对焦虑、抑郁等情绪问题。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提供营养指导、康复训练和健康生活方式建议，促进患者的营养摄入和身体康复。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营养与康复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社会支持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护理方案的核心内容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癌症支持性护理方案实施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https://d.book118.com/407100005055006053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2024-09-27T04:24:34.926</cp:lastPrinted>
  <dcterms:created xsi:type="dcterms:W3CDTF">2024-09-26T20:24:34Z</dcterms:created>
  <dcterms:modified xsi:type="dcterms:W3CDTF">2024-09-26T20:24:36Z</dcterms:modified>
</cp:coreProperties>
</file>