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3F31C-0E98-4C25-A85A-D8ACCB8B5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1A1D2-B20D-4C72-8E31-F4F600D47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F2173-BEC5-4943-9BCF-C08C1A1D8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6A377E-4A65-457A-88DB-E45E72F5F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802C2C-6DC9-4177-AAA1-F10188C6B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362477-1D47-43C7-BF93-8CE97AEC6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AB555B-22FB-483B-8F9C-ECC2752CC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B04F4A-D515-4EC6-B74B-184C94D56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0CD9D5-8847-40EE-AD44-10B3739B4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C8A6C-5324-4AB6-9B62-5DFEBB535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D8AA9-3AF5-4ADB-A2E7-4AE8C858A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01100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我国网络安全法律法规体系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关键网络安全法律法规解读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网络安全法律责任与义务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网络安全合规管理与实践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网络安全法律法规发展趋势与挑战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网络安全是指网络系统的硬件、软件及其系统中的数据受到保护，不因偶然的或者恶意的原因而遭受到破坏、更改、泄露，系统连续可靠正常地运行，网络服务不中断。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网络安全对于保障个人信息、企业数据、国家安全等方面都具有重要意义，一旦网络被攻击或破坏，可能导致数据泄露、系统瘫痪等严重后果。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随着互联网的普及和数字化进程的加快，我国网络安全面临诸多挑战，如网络攻击、病毒传播、黑客入侵等，需要不断加强技术防范和法律法规建设。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国内网络安全形势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全球范围内，网络安全威胁日益严重，各国纷纷加强网络安全法律法规建设和国际合作，共同应对网络安全挑战。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国外网络安全形势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国内外网络安全形势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17" r="89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67" r="141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确立网络安全标准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打击网络犯罪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维护网络空间主权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促进网络技术发展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法律法规在网络安全中作用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法律法规可以确立网络安全的基本标准和要求，规范网络行为，保障网络安全。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法律法规是维护国家网络空间主权的重要工具，可以保障国家在网络空间的利益和安全。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法律法规为打击网络犯罪提供了有力武器，可以对网络攻击、网络诈骗等犯罪行为进行惩处。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通过制定和实施网络安全法律法规，可以推动网络技术的研究和应用，提高网络安全防护能力。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我国网络安全法律法规体系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792" r="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《中华人民共和国个人信息保护法》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保护个人信息权益，规范个人信息处理活动，促进个人信息合理利用。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《中华人民共和国网络安全法》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作为我国网络安全领域的基础性法律，明确了网络安全的战略地位、基本原则、保障措施等。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《中华人民共和国数据安全法》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规定了数据处理活动的基本规范，保障数据安全，促进数据开发利用。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国家层面法律法规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625" r="246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各地制定的网络安全和信息化条例、规定等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针对本地区的网络安全和信息化发展实际情况，制定具体的管理措施和要求。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地方政府发布的网络安全通告、指南等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针对网络安全事件和热点问题，发布相关的通告和指南，引导公众和企业加强网络安全防范。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地方政府规章及规范性文件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由行业主管部门或标准化组织制定的，针对特定行业或领域的网络安全标准，如等级保护、风险评估等。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由互联网行业组织或企业自发制定的，旨在规范互联网行业行为、加强网络安全保障的自律性公约。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行业标准与自律公约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互联网行业自律公约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网络安全相关行业标准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关键网络安全法律法规解读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《网络安全法》核心内容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明确网络空间主权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规定国家采取措施，监测、防御、处置来源于境内外的网络安全风险和威胁，保护关键信息基础设施免受攻击、侵入、干扰和破坏。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确立网络安全制度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包括网络安全等级保护制度、关键信息基础设施保护制度、网络安全监测预警和信息通报制度等。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规范网络运营者行为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网络运营者需履行网络安全保护义务，包括制定内部安全管理制度、采取技术措施防范攻击、保护用户信息等。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强化个人信息保护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明确个人信息收集、使用、加工、传输、提供、公开等环节的安全保护要求和责任主体。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数据分类分级管理：根据数据在经济社会发展中的重要程度，以及一旦遭到篡改、破坏、泄露或者非法获取、非法利用，对国家安全、公共利益或者个人、组织合法权益造成的危害程度，对数据实行分类分级保护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明确数据安全监管职责：国家建立数据安全工作协调机制，统筹协调有关部门推进数据安全监督管理工作。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规范数据处理活动：数据处理者需承担数据安全保护义务，包括制定数据安全管理制度、采取技术措施保障数据安全等。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强化数据安全风险评估与应急处置：规定国家建立数据安全风险评估、报告、信息共享、监测预警机制，以及数据安全应急处置机制。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644228" y="2251495"/>
            <a:ext cx="2896318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《数据安全法》要点分析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3593" r="23593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处理个人信息应当具有明确、合理的目的，并应当与处理目的直接相关，采取对个人权益影响最小的方式。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遵循合法、正当、必要原则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处理个人信息应当公开、透明，确保个人能够知晓其个人信息被处理的情况。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公开、透明原则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处理个人信息应当采取必要的安全保护措施，确保个人信息不被非法获取、篡改、删除等。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保障个人信息安全原则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个人信息处理者是个人信息保护的第一责任人，应当对其处理个人信息的行为负责。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责任明确原则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《个人信息保护法》保护原则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https://d.book118.com/407101100064006044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2024-09-18T21:08:54.829</cp:lastPrinted>
  <dcterms:created xsi:type="dcterms:W3CDTF">2024-09-18T13:08:54Z</dcterms:created>
  <dcterms:modified xsi:type="dcterms:W3CDTF">2024-09-18T13:08:57Z</dcterms:modified>
</cp:coreProperties>
</file>