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996B4-89A6-4E37-B8BC-7C55EA642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3CDDD-2681-4092-BDFB-316D925F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0720B-39CB-41B6-A426-CC8727C5F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2D0980-1FDB-4190-93E4-860803CE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6D595C-B913-4BB8-86FC-CE5151FC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183246-FF5E-4A45-9D83-60180B63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DDD96-1F1A-4002-AE3C-65C578244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DD8D5-BCE0-43B4-9725-23B3F9034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A863C-2E04-4455-B445-522900D2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B0D5B-FB88-4EC4-ABFA-5D2F201F1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6D4E-93FB-460C-9239-DBC72E4F7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0303312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小儿重症肺炎护理查房中的信息共享与团队合作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信息共享在小儿重症肺炎护理查房中的重要性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信息共享的方式和工具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团队合作在小儿重症肺炎护理中的关键作用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信息共享与团队合作的实践案例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面临的挑战与改进建议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信息共享在小儿重症肺炎护理查房中的重要性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50" r="2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通过信息共享，护理人员可以全面了解患儿的病情变化，准确记录并反馈给医生，为医生制定治疗方案提供依据。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根据共享信息，护理人员可以及时调整护理措施，确保患儿得到最佳的护理效果。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信息共享有助于护理人员快速了解患儿情况，减少重复询问和检查，提高护理效率。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优化医疗设备使用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共享信息有助于合理安排医疗设备的使用，避免设备不足或浪费。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信息共享有助于提高医疗资源利用效率，确保患儿得到及时有效的治疗。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合理分配医护人员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通过信息共享，医护人员可以了解患儿的病情和护理需求，合理分配医护人员，确保资源利用最大化。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292" r="25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优化医疗资源配置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信息共享有助于医护人员之间的沟通，使医护团队更加紧密地协作。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增强团队信任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22" r="126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通过信息共享，团队成员可以快速了解其他成员的工作情况和需求，提高团队协作效率。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信息共享有助于增强团队成员之间的信任，提高团队的凝聚力和战斗力。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信息共享的方式和工具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5135" r="513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电子病历系统是现代医疗中常用的信息共享工具，它能够将患者的医疗记录、诊断结果、治疗方案等信息整合在一起，方便医护人员随时查阅。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在小儿重症肺炎护理查房中，电子病历系统可以提供患者的基本信息、病情进展、检查结果、用药情况等，有助于医护人员全面了解患者情况，制定更准确的护理计划。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随着移动技术的发展，移动医疗设备已成为医疗领域的重要工具。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在小儿重症肺炎护理查房中，医护人员可以使用移动设备随时查看患者的病历资料、实时监测患者的生命体征，如心率、呼吸、血压等，并将数据及时上传至电子病历系统，实现信息的实时共享。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移动医疗设备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云端存储技术为医疗信息共享提供了更高效、便捷的方式。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小儿重症肺炎护理查房中的信息可以通过云端存储实现跨科室、跨医院的信息共享，同时实时更新数据能够保证信息的准确性和及时性。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757" b="2175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这有助于医护人员在不同时间和地点都能够获取到最新的患者信息，为患者提供更好的护理服务。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546" b="16546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云端存储和实时更新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护理查房会议是医护人员之间进行信息共享和团队合作的重要方式。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在会议中，医护人员可以分享患者的病情信息、治疗方案、护理措施等，共同讨论并制定最佳的护理计划。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通过护理查房会议，医护人员可以加强沟通与合作，提高护理质量，促进患者的康复。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护理查房会议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团队合作在小儿重症肺炎护理中的关键作用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https://d.book118.com/407103033126006036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2024-09-11T15:58:52.223</cp:lastPrinted>
  <dcterms:created xsi:type="dcterms:W3CDTF">2024-09-11T07:58:52Z</dcterms:created>
  <dcterms:modified xsi:type="dcterms:W3CDTF">2024-09-11T07:58:54Z</dcterms:modified>
</cp:coreProperties>
</file>