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E9E1E-8FFA-417C-AF1B-B0B4DF6C9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AB60C-06A7-4128-A751-2C917F43F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F1E94-9887-46F5-BDDA-636522D5C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35540-CF61-4120-A2F6-7EF12D51A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2CCAA8-95AC-47FF-8143-B65F09708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76732D-9DF0-49CF-B8F3-3A9701A83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C511C4-6919-4614-BC64-6D121B3BA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CACFE-BC48-4311-A940-A85D94D0E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BECC2-B401-4188-AAF8-C8EB262F6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C1E86-7CE8-4050-BB03-A2AE456AB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BEDB3-F660-4FCC-9D88-CB4C767C9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0600210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酒精依赖症的药物干预研究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酒精依赖症概述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药物干预原理及作用机制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常用药物类型及其特点分析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药物干预方案设计与实施策略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临床试验结果及效果评估方法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挑战、争议与未来发展方向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酒精依赖症概述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酒精依赖症是一种慢性的、进行性的、复发性的脑部疾病，以强烈渴求饮酒和无法控制饮酒行为为主要特征。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酒精依赖症的发病与遗传、环境、心理社会因素等多方面有关，其中神经递质、神经回路和基因表达等生物学机制在发病过程中起重要作用。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酒精依赖症患者通常表现出对酒精的强烈渴求、无法控制饮酒行为、出现戒断症状等。此外，患者还可能出现情感障碍、人格改变等精神症状。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酒精依赖症对个人、家庭和社会造成严重的危害。患者可能出现躯体疾病、精神问题、家庭破裂、职业受损等后果，同时还会增加社会负担和犯罪率。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根据国际疾病分类（ICD）和美国精神障碍诊断与统计手册（DSM）等诊断标准，酒精依赖症的诊断主要依据患者的饮酒史、临床表现和相关检查结果。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酒精依赖症的方法包括问卷调查、生物标志物检测、神经心理测试等。其中，问卷调查是最常用的方法，可以了解患者的饮酒情况、精神状况和躯体健康等信息。生物标志物检测可以提供客观的生物学证据，支持酒精依赖症的诊断。神经心理测试可以评估患者的认知功能和情感状态等精神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药物干预原理及作用机制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3" r="3104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替代疗法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使用药物替代酒精，减轻戒断症状，帮助患者逐步摆脱酒精依赖。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厌恶疗法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通过药物使患者产生对酒精的厌恶感，从而减少或停止饮酒。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药物治疗与心理治疗相结合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在药物治疗的基础上，配合心理治疗，提高患者的自我控制能力和戒酒意愿。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药物干预原理介绍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药物可调节大脑内神经递质的水平，如多巴胺、5-羟色胺等，从而减轻酒精对神经系统的损害和戒断症状。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神经递质调节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药物可与大脑内的相关受体结合，产生与酒精相似或相反的作用，从而替代或拮抗酒精的作用。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受体作用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药物可影响酒精在体内的代谢过程，如加速酒精的分解和排泄，降低血液中的酒精浓度。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作用机制剖析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458" r="5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药物治疗可快速减轻戒断症状，降低复饮率，提高患者的生活质量。同时，药物治疗具有针对性和灵活性，可根据患者的具体情况进行调整。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药物治疗存在一定的副作用和依赖性，长期使用可能对身体造成损害。此外，药物治疗并非适用于所有患者，如孕妇、哺乳期妇女、患有某些疾病的患者等需要谨慎使用。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常用药物类型及其特点分析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通过抑制乙醛脱氢酶活性，使乙醛在体内蓄积，从而产生对酒精的厌恶反应。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417" r="3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792" b="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适用于对酒精有强烈渴求的患者，帮助其建立对酒精的厌恶条件反射。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使用期间应严格禁止饮酒，以免出现严重不良反应。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戒酒硫类药物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125" r="10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使用前应确保患者已完全戒断酒精，否则可能出现严重肝损伤等不良反应。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通过与阿片受体结合，阻断酒精对大脑的奖赏效应，从而减少对酒精的渴求和摄入量。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适用于已戒断酒精但仍有复饮风险的患者，帮助其巩固戒酒成果。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纳曲酮类药物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83" b="5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作用机制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通过抑制神经递质谷氨酸的释放，减轻酒精对大脑的兴奋作用，从而缓解戒断症状和渴求。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适用于轻中度酒精依赖症患者，帮助其平稳度过戒断期。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使用期间应密切监测患者的肝功能和血常规指标，以确保用药安全。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阿坎酸类药物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https://d.book118.com/407106002104006035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2024-09-10T00:37:11.876</cp:lastPrinted>
  <dcterms:created xsi:type="dcterms:W3CDTF">2024-09-09T16:37:11Z</dcterms:created>
  <dcterms:modified xsi:type="dcterms:W3CDTF">2024-09-09T16:37:13Z</dcterms:modified>
</cp:coreProperties>
</file>