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F49C1-F6F2-4ACA-A6DE-2EFB6D519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A6B46-EA9D-465A-A551-E64F81D63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BB428-E74C-4D88-A3FD-32FACFAE6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0FFFA-5FC1-481A-96C5-030621BD6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173FC8-CEFE-4C57-A375-BC4BC30DB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0D3987-BB51-4291-86AF-43AB23F6E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5DE9D6-9272-46D5-9638-1DBBDB611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8AD40-19CD-4011-915E-AB9118578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33CB9-6BE1-46DF-99EF-57EF3B53E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9FCBB-5218-4FFC-BB56-A3DE5913B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19E6E-F03F-4E68-AB4F-9A40A0ED7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06052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26酒店管理中的员工培训和发展计划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员工培训的重要性与意义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制定全面系统的员工培训计划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实施有效的员工培训方法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关注员工个人发展规划及职业成长路径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营造良好企业文化氛围，促进员工成长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持续改进员工培训和发展计划以适应市场变化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员工培训的重要性与意义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语言能力培训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通过系统的课程学习，使员工掌握酒店行业的基本理论和专业知识。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针对酒店各岗位的具体技能要求，进行实践性的操作培训，提高员工的业务熟练度。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对于涉外酒店，提升员工的外语水平，以满足不同国籍客户的需求。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提升员工专业技能水平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增强员工服务意识与团队协作能力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通过培训使员工树立“客户至上”的服务理念，注重细节服务，提升客户满意度。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提高员工与客户、同事之间的沟通效率，减少误解和冲突。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通过团队建设活动，增强员工之间的互信与合作精神，形成高效的工作氛围。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服务理念培养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团队协作训练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标准化操作培训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跨部门协作培训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应急处理能力培训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促进酒店整体运营效率提升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加强不同部门员工之间的协作能力，实现酒店内部资源的优化配置。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提高员工应对突发事件的能力，保障酒店运营的安全与稳定。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确保员工按照酒店的标准流程进行工作，提高工作效率和质量。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制定全面系统的员工培训计划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524" b="155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321" b="163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268" b="62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分析岗位需求与员工能力差距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岗位需求分析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通过对酒店各岗位工作职责、任务和工作流程进行深入分析，明确各岗位所需的知识、技能和素质要求。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员工能力评估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通过面试、笔试、实际操作等方式，全面了解员工现有的知识、技能和素质水平，找出与岗位需求的差距。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差距分析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对比岗位需求和员工能力评估结果，明确员工在知识、技能和素质方面的不足，为制定培训计划提供依据。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针对酒店行业特点和员工普遍存在的知识短板，设计酒店基础知识、服务礼仪、沟通技巧等培训课程。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根据不同岗位的专业技能要求，设计前台接待、客房服务、餐饮服务、财务管理等专业技能培训课程。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为提高员工的综合素质，设计团队协作、领导力培养、创新思维等素质提升课程。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素质提升课程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设计针对性培训课程及内容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制定明确的培训目标，包括员工应掌握的知识、技能和素质要求，以及培训后应达到的工作绩效标准。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时间表安排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根据培训内容和员工实际情况，合理安排培训时间，确保员工能够在规定时间内完成培训任务。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制定科学的评估标准，包括考试成绩、实际操作表现、工作绩效等多个方面，全面评价员工的培训成果。同时，建立奖惩机制，对表现优秀的员工给予奖励，对未达到培训目标的员工进行再培训或调整岗位。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明确培训目标、时间表和评估标准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实施有效的员工培训方法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利用酒店内部学习平台，提供各类专业课程，员工可随时随地进行自主学习。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线上课程学习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线下实践操作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组织员工参与酒店各部门的实际工作，通过亲身体验加深对理论知识的理解。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鼓励员工在学习平台上交流心得，分享经验，形成学习共同体。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采用线上线下相结合的培训方式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选取酒店业内的典型案例，组织员工进行分析讨论，提高员工分析和解决问题的能力。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7458" r="27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0375" r="30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设计酒店服务中的实际场景，让员工扮演不同角色进行模拟演练，提高员工的服务技能和应变能力。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在学习过程中设置问答环节，鼓励员工积极提问和回答，增强学习的互动性和趣味性。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引入案例分析、角色扮演等互动环节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https://d.book118.com/407106052061006052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2024-09-25T20:47:53.282</cp:lastPrinted>
  <dcterms:created xsi:type="dcterms:W3CDTF">2024-09-25T12:47:53Z</dcterms:created>
  <dcterms:modified xsi:type="dcterms:W3CDTF">2024-09-25T12:47:55Z</dcterms:modified>
</cp:coreProperties>
</file>