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8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5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7302C-56DB-4B38-ABA3-D8B940EC1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EBE52-3E30-494B-BEBA-D422AD568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9E440-D657-4470-BD7E-99A22830C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325A7-A99C-4DB4-82EF-E51689F78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FA9BEE-0D52-4330-9685-05A0B7F35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BE2591-FD07-4DB6-A4E3-637B22CED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C23F56-4093-4917-B76A-FC7B0A683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32118-0E97-4EA0-B5EA-E15893884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81C7E-A35C-4FF9-A0EA-91628A422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F2AE8-894B-4E94-AEE1-A3E3F111E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4A001-AAF5-47F8-BEEA-FE2FD8843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72" r:id="rId2"/>
    <p:sldLayoutId id="2147484673" r:id="rId3"/>
    <p:sldLayoutId id="2147484674" r:id="rId4"/>
    <p:sldLayoutId id="2147484675" r:id="rId5"/>
    <p:sldLayoutId id="2147484676" r:id="rId6"/>
    <p:sldLayoutId id="2147484677" r:id="rId7"/>
    <p:sldLayoutId id="2147484678" r:id="rId8"/>
    <p:sldLayoutId id="2147484679" r:id="rId9"/>
    <p:sldLayoutId id="2147484680" r:id="rId10"/>
    <p:sldLayoutId id="214748468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11052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2024智慧城市解决方案落地与社会效益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智慧城市解决方案概述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2024智慧城市解决方案落地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智慧城市解决方案的社会效益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智慧城市解决方案的未来展望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成功案例分析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https://d.book118.com/407111052114006032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2024智慧城市解决方案落地与社会效益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2024-09-05T11:52:00.084</cp:lastPrinted>
  <dcterms:created xsi:type="dcterms:W3CDTF">2024-09-05T03:52:00Z</dcterms:created>
  <dcterms:modified xsi:type="dcterms:W3CDTF">2024-09-05T03:52:02Z</dcterms:modified>
</cp:coreProperties>
</file>