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0C0F0-DE7A-4F65-927D-67229969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53F6F-A89C-49FA-B183-AA67F7D0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E3CA0-995D-4DBF-B11A-761E30BB4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AF6FF-D69C-42BD-A7C7-ACE3C9371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DB083-4628-4485-AE42-76744B185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82BDBC-CA7D-417B-AE3D-597ED62B1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CB17D-DBC6-4634-AD19-8F2E84BFD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52EFC-81B3-4D31-A4E8-C0F04B3B3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170FB-C116-4312-B420-D48E990F4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175CA-949A-48BB-9BC0-A5206F28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E3AB3-3FFC-4FE1-A984-2302D740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1211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地理必修1的分析和详细解读-新人教\n## 1.高中地理必修1的整体框架和内容概述\n### 1.1高中地理必修1的课程目标与要求\n### 1.2高中地理必修1的章节内容与结构\n### 1.3高中地理必修1的学习方法与策略\n## 2.地球与地图的基础知识\n### 2.1地球的形状、大小与运动\n### 2.2地球仪与地图的识别与应用\n### 2.3地形地貌与地表特征\n## 3.自然地理要素及其相互作用\n### 3.1气候与气候类型\n### 3.2水文与水资源\n### 3.3土壤与土地利用\n## 4.人文地理要素及其相互作用\n### 4.1人口与文化\n### 4.2城市与乡村\n### 4.3产业与交通\n## 5.地理信息技术与应用\n### 5.1遥感技术与应用\n### 5.2地理信息系统与应用\n### 5.3全球定位系统与应用\n## 6.地理环境与人类活动的关系\n### 6.1地理环境对人类活动的影响\n### 6.2人类活动对地理环境的影响\n### 6.3可持续发展与地理环境\n## 7.高中地理必修1的复习与总结\n### 7.1高中地理必修1的重点与难点\n### 7.2高中地理必修1的复习方法与技巧\n### 7.3高中地理必修1的考试技巧与策略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高中地理必修1的分析和详细解读-新人教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高中地理必修1的整体框架和内容概述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67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地球的形状、大小与运动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地球仪与地图的识别与应用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地形地貌与地表特征</a:t>
                </a:r>
                <a:endParaRPr/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掌握地球与地图的基础知识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了解自然地理要素及其相互作用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气候与气候类型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水文与水资源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土壤与土地利用</a:t>
                </a:r>
                <a:endParaRPr/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人口与文化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城市与乡村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产业与交通</a:t>
                </a:r>
                <a:endParaRPr/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掌握人文地理要素及其相互作用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遥感技术与应用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地理信息系统与应用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全球定位系统与应用</a:t>
                </a:r>
                <a:endParaRPr/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了解地理信息技术与应用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地理环境对人类活动的影响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人类活动对地理环境的影响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可持续发展与地理环境</a:t>
                </a:r>
                <a:endParaRPr/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探讨地理环境与人类活动的关系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高中地理必修1的课程目标与要求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91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地球的形状、大小与运动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地球仪与地图的识别与应用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地形地貌与地表特征</a:t>
                </a:r>
                <a:endParaRPr/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第一章：地球与地图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第二章：自然地理要素及其相互作用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气候与气候类型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水文与水资源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土壤与土地利用</a:t>
                </a:r>
                <a:endParaRPr/>
              </a:p>
            </p:txBody>
          </p:sp>
        </p:grpSp>
        <p:grpSp>
          <p:nvGrpSpPr>
            <p:cNvPr id="297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人口与文化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城市与乡村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产业与交通</a:t>
                </a:r>
                <a:endParaRPr/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第三章：人文地理要素及其相互作用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遥感技术与应用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地理信息系统与应用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全球定位系统与应用</a:t>
                </a:r>
                <a:endParaRPr/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第四章：地理信息技术与应用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3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地理环境对人类活动的影响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人类活动对地理环境的影响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可持续发展与地理环境</a:t>
                </a:r>
                <a:endParaRPr/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第五章：地理环境与人类活动的关系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高中地理必修1的章节内容与结构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高中地理必修1的学习方法与策略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知识点梳理与总结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每章学习结束后，进行知识点梳理，形成知识框架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总结各章节的重点和难点，加强记忆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案例分析与讨论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结合实际情况，分析地理案例，提高分析问题和解决问题的能力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与同学、老师进行讨论，拓宽思路，提高理解能力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地理实践与观察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参加地理实践活动，如观测气象、地形等，增强实践能力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观察日常生活中的地理现象，培养地理敏感性和观察能力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模拟测试与反馈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进行模拟测试，检验学习效果，发现自己的不足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根据测试反馈，调整学习方法，提高学习效率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地球与地图的基础知识</a:t>
            </a:r>
            <a:endParaRPr/>
          </a:p>
        </p:txBody>
      </p:sp>
      <p:sp>
        <p:nvSpPr>
          <p:cNvPr id="3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地球的形状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圆形：地球的大部分地方近似圆形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椭圆：地球的自转和公转造成赤道略微凸起，两极略微扁平</a:t>
                </a:r>
                <a:endParaRPr/>
              </a:p>
            </p:txBody>
          </p:sp>
          <p:sp>
            <p:nvSpPr>
              <p:cNvPr id="33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地球的大小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地球的赤道周长：约40,075千米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地球的极周长：约40,008千米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地球的赤道半径：约6,378千米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地球的极半径：约6,357千米</a:t>
                </a:r>
                <a:endParaRPr/>
              </a:p>
            </p:txBody>
          </p:sp>
          <p:sp>
            <p:nvSpPr>
              <p:cNvPr id="34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地球的运动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自转：地球绕地轴自西向东旋转，周期约24小时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公转：地球绕太阳公转，周期约365.25天</a:t>
                </a:r>
                <a:endParaRPr/>
              </a:p>
            </p:txBody>
          </p:sp>
          <p:sp>
            <p:nvSpPr>
              <p:cNvPr id="34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地球的形状、大小与运动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5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地球仪的认识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地球仪是地球表面的模型，用于展示地球的形状、大小和地理特征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地球仪上的经线和纬线用于确定地理位置和方向</a:t>
                </a:r>
                <a:endParaRPr/>
              </a:p>
            </p:txBody>
          </p:sp>
          <p:sp>
            <p:nvSpPr>
              <p:cNvPr id="35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地图的认识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地图是地球表面的图形表示，用于展示地理要素和空间关系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地图上的比例尺用于表示地图上的距离与实际距离的比例</a:t>
                </a:r>
                <a:endParaRPr/>
              </a:p>
            </p:txBody>
          </p:sp>
          <p:sp>
            <p:nvSpPr>
              <p:cNvPr id="35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地球仪与地图的应用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利用地球仪和地图进行空间定位和方向判断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利用地球仪和地图了解地理要素的分布和特征</a:t>
                </a:r>
                <a:endParaRPr/>
              </a:p>
            </p:txBody>
          </p:sp>
          <p:sp>
            <p:nvSpPr>
              <p:cNvPr id="36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地球仪与地图的识别与应用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7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7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7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地形是指地球表面的起伏状况，包括山地、平原、高原、盆地等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地形的形成主要受地质作用、气候和侵蚀等因素的影响</a:t>
                </a:r>
                <a:endParaRPr/>
              </a:p>
            </p:txBody>
          </p:sp>
          <p:sp>
            <p:nvSpPr>
              <p:cNvPr id="37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地形</a:t>
                </a:r>
                <a:endParaRPr/>
              </a:p>
            </p:txBody>
          </p:sp>
        </p:grpSp>
        <p:grpSp>
          <p:nvGrpSpPr>
            <p:cNvPr id="37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7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地貌</a:t>
                </a:r>
                <a:endParaRPr/>
              </a:p>
            </p:txBody>
          </p:sp>
          <p:sp>
            <p:nvSpPr>
              <p:cNvPr id="37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地貌是指地球表面的形态特征，包括地表起伏、地貌类型和地貌组合等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地貌的形成主要受地质作用、气候、侵蚀和沉积等因素的影响</a:t>
                </a:r>
                <a:endParaRPr/>
              </a:p>
            </p:txBody>
          </p:sp>
        </p:grpSp>
        <p:grpSp>
          <p:nvGrpSpPr>
            <p:cNvPr id="37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地表特征</a:t>
                </a:r>
                <a:endParaRPr/>
              </a:p>
            </p:txBody>
          </p:sp>
          <p:sp>
            <p:nvSpPr>
              <p:cNvPr id="37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地表特征包括地表物质组成、地表形态和地表过程等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了解地表特征有助于我们认识地球表面的变化和演化</a:t>
                </a:r>
                <a:endParaRPr/>
              </a:p>
            </p:txBody>
          </p:sp>
        </p:grpSp>
      </p:grpSp>
      <p:sp>
        <p:nvSpPr>
          <p:cNvPr id="3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地形地貌与地表特征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8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8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自然地理要素及其相互作用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气候是指某一地区长时间内气象条件的统计特征，包括温度、降水、风等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气候影响人类生活和农业生产，是地理环境的重要组成部分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气候类型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根据气候特征，气候可以分为热带气候、亚热带气候、温带气候、寒带气候等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不同气候类型对应的自然地理要素和人类活动各具特色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气候与气候类型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水文与水资源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水文是指地球表面的水循环和分布，包括降水、径流、蒸发、地下水等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水文对地理环境产生重要影响，也是人类活动的基础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水资源是指可资利用的天然水资源，包括地表水和地下水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水资源的分布和变化影响人类生活和农业生产，需要合理利用和保护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土壤与土地利用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土壤是指地球表面由风化壳和生物群落组成的物质层，对植物生长具有重要影响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土壤的形成和性质受气候、地形、母质和生物等因素的影响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土地利用是指人类对土地的开发和利用，包括农业、工业、交通、城市建设等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土地利用需要考虑土地的自然条件、社会经济条件和环境条件，实现可持续发展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人文地理要素及其相互作用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人口是指某一地区在一定时间内的人口数量和密度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人口的分布和变化受自然环境、社会经济条件和政策等因素的影响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文化是指人类在社会生活中创造和传承的物质和精神成果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文化是地理环境的重要组成部分，对人类社会产生重要影响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人口与文化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https://d.book118.com/407112110144006043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高中地理必修1的分析和详细解读-新人教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2024-09-17T18:19:12.677</cp:lastPrinted>
  <dcterms:created xsi:type="dcterms:W3CDTF">2024-09-17T10:19:12Z</dcterms:created>
  <dcterms:modified xsi:type="dcterms:W3CDTF">2024-09-17T10:19:14Z</dcterms:modified>
</cp:coreProperties>
</file>