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FFD72-A7EE-4EF9-979C-53AC363A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E0DED-FAEA-4B90-B27E-2D320F563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64733-BA13-496C-AA17-FCD177850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71CC7-3514-435D-92D2-6A5977EC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51668-307D-448B-8C4A-B276132A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F7F4C-AF63-43E9-A4F2-76270ADD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394DB-84CA-4712-AC46-A0443CE5A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D6763-6639-4E5B-AB0D-3745B4A7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61C64-AA25-41DD-90A7-FDA828E50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119CB-7C65-49DF-B26A-9E9141A5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974CA-C24A-489C-8E48-6D4CC0A2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3040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学生常见的耳鸣和听力下降症状及预防方法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耳鸣与听力下降概述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学生群体中耳鸣和听力下降现状分析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心理干预在耳鸣和听力下降中作用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家庭、学校和社会在预防中角色定位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耳鸣与听力下降概述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耳鸣是指在没有外界声源的情况下，患者自觉耳内或颅内有声响的主观感觉。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听力下降定义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听力下降是指听觉系统对声音的感知能力减退，导致患者听不清或听不到声音。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根据发病原因和临床表现，耳鸣和听力下降可分为多种类型，如传导性、感音神经性、混合性等。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耳鸣和听力下降的发病原因多种多样，包括耳部疾病（如中耳炎、外耳道炎等）、全身性疾病（如高血压、糖尿病等）、药物性损害（如使用耳毒性药物）、噪声暴露、外伤、感染等。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长时间暴露于噪声环境、使用耳机听音乐时音量过大、经常熬夜、过度疲劳、精神压力过大等都可能成为耳鸣和听力下降的危险因素。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耳鸣患者常表现为耳内或颅内有声响，可呈持续性或间歇性，音调高低不等。听力下降患者则表现为听不清或听不到声音，可伴有耳闷、耳胀等症状。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医生会通过详细的病史询问、体格检查、听力学检查（如纯音测听、声导抗测试等）以及必要的影像学检查（如CT、MRI等）来综合判断患者是否患有耳鸣或听力下降，并确定其类型和严重程度。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学生群体中耳鸣和听力下降现状分析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https://d.book118.com/407113040006006054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2024-09-28T03:31:15.379</cp:lastPrinted>
  <dcterms:created xsi:type="dcterms:W3CDTF">2024-09-27T19:31:15Z</dcterms:created>
  <dcterms:modified xsi:type="dcterms:W3CDTF">2024-09-27T19:31:17Z</dcterms:modified>
</cp:coreProperties>
</file>