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4E8A556-86E3-40ED-BE9D-8985EA8B5D0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8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8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9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9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9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0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0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ABABB-1C1E-44A8-96B9-B4F1F4313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744A5-64F9-4517-B6E2-FB35350C1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78043-B788-419F-AAC1-82DE705F9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D1E8E-2399-4DB6-88D0-A7D434BB3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431CC9-2724-4E94-975C-65B327F30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B2DEC8-CDFC-48C4-8906-2E6CADA5A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191497-A353-43B6-AD01-BB7B18592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390A2-BF77-49AC-975B-E96F6CD7F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018E4-5CC9-4A36-AC0E-D9F1575E3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F06B8-6D85-4628-A84B-7FEE9C8B2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196E5-36E1-4089-9EA5-F632F7816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222DBB6-3BF3-49F6-B119-E3FC995D70D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6E9EFA5-B45E-4F82-BA2D-033657149A0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14114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图片 17"/>
          <p:cNvSpPr/>
          <p:nvPr/>
        </p:nvSpPr>
        <p:spPr>
          <a:xfrm>
            <a:off x="754668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4643760" y="0"/>
                </a:moveTo>
                <a:lnTo>
                  <a:pt x="4643760" y="3201124"/>
                </a:lnTo>
                <a:lnTo>
                  <a:pt x="0" y="2703413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图片 14"/>
          <p:cNvSpPr/>
          <p:nvPr/>
        </p:nvSpPr>
        <p:spPr>
          <a:xfrm>
            <a:off x="144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0" y="0"/>
                </a:moveTo>
                <a:lnTo>
                  <a:pt x="4643760" y="2722748"/>
                </a:lnTo>
                <a:lnTo>
                  <a:pt x="0" y="3201124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图片 11"/>
          <p:cNvSpPr/>
          <p:nvPr/>
        </p:nvSpPr>
        <p:spPr>
          <a:xfrm>
            <a:off x="1440" y="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791280" y="2278440"/>
            <a:ext cx="9798840" cy="25797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如何通过企业礼仪培训打造团队的独特魅力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880360" y="5605200"/>
            <a:ext cx="71654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                                          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图片 11"/>
          <p:cNvSpPr/>
          <p:nvPr/>
        </p:nvSpPr>
        <p:spPr>
          <a:xfrm>
            <a:off x="1440" y="-16200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理解企业礼仪培训的重要性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企业礼仪培训的基本原则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企业礼仪培训的执行策略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企业礼仪培训的成功案例分享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企业礼仪培训的未来发展趋势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附录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第一章 理解企业礼仪培训的重要性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是指为企业员工提供的礼仪、沟通和职业素养方面的培训。企业礼仪培训对团队发展至关重要，能够提升员工形象、塑造企业文化、增强团队凝聚力和合作性。其目的在于提高员工综合素质，增强企业竞争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89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90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91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92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93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4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5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6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97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98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99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100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1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2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塑造企业文化和价值观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增强团队凝聚力和团队合作性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提升员工形象和专业素养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16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117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8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9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0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1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125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126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7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128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9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0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31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企业礼仪培训的内容包括商务礼仪和职业形象塑造、沟通技巧和团队协作、礼仪礼仪和社交礼仪、跨文化沟通和国际商务礼仪等。这些内容有助于员工提升综合素质，适应不同场合的交往和沟通需求。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5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36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137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138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39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40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1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42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43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44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45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6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47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48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49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50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51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52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53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54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55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56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企业礼仪培训的方法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内训侧重企业内部培训，外训则是外部专业机构提供服务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内训和外训的区别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线上课程便捷灵活，面对面培训互动性强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在线学习和面对面培训的比较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通过实践和模拟训练提高员工技能水平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实践和模拟训练的重要性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建立学习机制保持员工持续学习状态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建立持续学习和反馈机制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企业礼仪培训的目的和意义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塑造优秀的员工形象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提高员工综合素质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建立和谐的工作氛围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形成独特的企业文化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增强企业竞争力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6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177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8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181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182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183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第二章 企业礼仪培训的基本原则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0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191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3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94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尊重和礼貌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在企业礼仪培训中，尊重和礼貌是基本原则之一。员工应该尊重他人的观点和背景，保持礼貌和友善的态度，同时要知道在何时何地该说什么。尊重和礼貌可以建立良好的人际关系，提升团队合作效率。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8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99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00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01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02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03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04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05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06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07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08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09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10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11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12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13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4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15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16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17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18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9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专业形象和仪表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形象重要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着装得体和整洁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言行举止代表企业形象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注意言行举止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自信与亲和力能增强领导力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保持自信和亲和力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9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30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31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32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33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34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35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36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37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38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39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40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41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42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43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44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45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46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47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48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49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50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51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沟通和人际关系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2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沟通是合作的基础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善于倾听和表达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团队合作需要良好的人际关系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善于与人沟通和合作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善于解决问题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处理冲突和挑战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团队合作和领导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共同目标、相互信任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培养团队合作精神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信任是团队合作的基础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建立团队信任和共同目标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领导力与团队协作能力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学会领导和被领导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0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271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2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275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276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277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9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专业形象和仪表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着装得体整洁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注意言行举止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保持自信亲和力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2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沟通和人际关系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善于倾听表达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善于沟通合作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处理冲突挑战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5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团队合作和领导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培养团队合作精神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学会领导被领导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建立团队信任共同目标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9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尊重和礼貌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尊重他人观点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保持礼貌态度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知道何时该说什么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91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292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93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94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95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96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300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301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3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企业礼仪培训是企业建设团队独特魅力的重要一环，希望通过本章内容的学习，能够帮助团队建立良好的工作氛围，提升团队整体素质和竞争力。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4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305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306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07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308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1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12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313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14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315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6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3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2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企业礼仪培训的执行策略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24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325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326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327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28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329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30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31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332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33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334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35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36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337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38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339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40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41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342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43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344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45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346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制定培训计划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7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明确培训的核心目的和内容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确定培训目标和内容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确定培训的具体时间和地点安排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制定培训时间和地点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明确负责人及参与人员的职责和角色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确定培训负责人和参与人员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开展培训活动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多样化的培训方式，吸引员工的注意力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使用多种培训方法和工具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让员工在实践中学习，及时获得反馈，促进改进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提供实践机会和反馈机制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激发员工的学习热情，促进团队建设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鼓励员工积极参与和互动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5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366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67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370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371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372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4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跟踪员工改变和进步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观察员工在工作中的变化和成长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为员工提供更好的发展机会和支持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7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对培训效果进行定期评估和调整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评估培训方案的有效性和可持续性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及时调整培训内容，提高效果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0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跟踪和评估培训效果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4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收集参训员工反馈和建议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及时了解员工对培训的看法和建议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调整培训策略，提高培训效果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86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387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8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9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90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91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2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3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4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395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396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97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398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9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0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401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02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持续改进和发展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持续改进企业礼仪培训内容和方法，与员工共同成长。建立企业文化的标杆和风向标，塑造团队独特魅力。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0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第四章 企业礼仪培训的成功案例分享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4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4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11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412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3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4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415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6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公司</a:t>
            </a: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A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的礼仪培训实践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公司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A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通过礼仪培训成功提升了员工形象，打造了高效团队合作氛围。这些举措不仅提高了员工的专业素养，也对企业的发展起到了积极影响。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公司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B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的国际商务礼仪培训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培养员工的跨文化沟通技能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跨文化沟通能力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国际商务礼仪培训的成效和收获情况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成效和收获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应对不同国家的商务礼仪要求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商务礼仪要求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29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430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31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2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3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434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435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436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https://d.book118.com/407114114011006055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204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Impact</vt:lpstr>
      <vt:lpstr>Office Theme</vt:lpstr>
      <vt:lpstr>如何通过企业礼仪培训打造团队的独特魅力</vt:lpstr>
      <vt:lpstr>目录</vt:lpstr>
      <vt:lpstr>第一章 理解企业礼仪培训的重要性</vt:lpstr>
      <vt:lpstr>企业礼仪培训的定义</vt:lpstr>
      <vt:lpstr>企业礼仪培训的优势</vt:lpstr>
      <vt:lpstr> </vt:lpstr>
      <vt:lpstr>企业礼仪培训的方法</vt:lpstr>
      <vt:lpstr>企业礼仪培训的目的和意义</vt:lpstr>
      <vt:lpstr>第二章 企业礼仪培训的基本原则</vt:lpstr>
      <vt:lpstr> </vt:lpstr>
      <vt:lpstr>专业形象和仪表</vt:lpstr>
      <vt:lpstr>沟通和人际关系</vt:lpstr>
      <vt:lpstr>团队合作和领导</vt:lpstr>
      <vt:lpstr>企业礼仪培训的基本原则</vt:lpstr>
      <vt:lpstr>结尾</vt:lpstr>
      <vt:lpstr>第3章 企业礼仪培训的执行策略</vt:lpstr>
      <vt:lpstr>制定培训计划</vt:lpstr>
      <vt:lpstr>开展培训活动</vt:lpstr>
      <vt:lpstr>跟踪和评估培训效果</vt:lpstr>
      <vt:lpstr> </vt:lpstr>
      <vt:lpstr>第四章 企业礼仪培训的成功案例分享</vt:lpstr>
      <vt:lpstr> </vt:lpstr>
      <vt:lpstr>公司B的国际商务礼仪培训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2024-09-29T14:20:19.506</cp:lastPrinted>
  <dcterms:created xsi:type="dcterms:W3CDTF">2024-09-29T06:20:19Z</dcterms:created>
  <dcterms:modified xsi:type="dcterms:W3CDTF">2024-09-29T06:20:22Z</dcterms:modified>
</cp:coreProperties>
</file>