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06E48-08BA-4272-893B-08160BEF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42EAD-BE46-43B4-BA95-598E8E0D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DBDB1-B798-42EA-BADC-1998DB8E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52405-6B22-440E-A368-861AEEA6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55E26-AEB4-46DF-9306-5196448E6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8942E-4DE8-4D27-B587-24A6E47E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58BE9-52DB-43B8-BC91-3711A8078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E2778-3432-499A-9AB0-FEA2AD8F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0E9E2-0867-42AA-A216-D15175A2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94DC7-246C-48AF-BF44-6B45F83E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7DE5E-C46C-4E1E-903F-E1DD0CF5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15015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生产领班工作计划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生产任务与目标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设备维护与保养计划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通过制定详细的工作计划，明确生产目标和时间节点，确保生产流程的高效运转，从而提高生产效率。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根据生产需求和资源状况，合理安排人力、物力、财力等资源，实现资源的优化配置和高效利用。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通过加强生产过程中的质量管理和控制，确保产品质量的稳定性和可靠性，提高客户满意度。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负责生产所需资源的采购、调配和管理，包括原材料、设备、人员等，确保资源的及时供应和高效利用。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生产任务安排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制定生产任务计划，明确各生产环节的任务量、完成时间和责任人，确保生产任务的顺利完成。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对生产过程进行全面监控，及时发现并解决生产过程中的问题，确保生产流程的顺畅进行。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负责生产现场的安全管理工作，制定安全操作规程和应急预案，确保生产过程中的人员和设备安全。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负责产品质量检验和控制工作，确保产品质量符合相关标准和客户要求，及时处理质量问题。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生产任务与目标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确保生产线高效、稳定运行，减少故障停机时间，提高生产效率。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生产线运行管理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加强产品质量检验，降低不良品率，提升产品合格率。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优化生产流程，降低原材料、人力等成本，提高经济效益。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本季度生产任务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设定本季度生产总量目标，并根据市场需求进行动态调整。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生产量目标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制定产品合格率标准，确保生产出的产品符合质量要求。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合格率目标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设定原材料、人力等成本预算，实现成本优化和节约。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生产目标及KPIs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47" r="145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引进先进技术和设备，提高生产自动化程度，降低人力成本。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技术升级与设备更新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实施精益生产理念，消除浪费，提高生产效率和资源利用率。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加强员工培训，提高员工技能水平和生产效率；建立激励机制，激发员工工作积极性。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员工培训与激励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加强与供应商、销售商等合作伙伴的沟通与协作，确保原材料供应稳定、产品销售顺畅。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关键业务举措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团队管理与培训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团队现状评估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团队技能评估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对现有团队成员的技能水平进行全面评估，了解各成员的优势和不足。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分析团队整体工作效率，找出影响效率的瓶颈和问题。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通过调查和沟通，了解团队成员的工作态度和团队氛围，为改进管理提供依据。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针对培训需求，设计相应的培训课程，包括理论知识、实践操作和团队建设等方面。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根据团队现状评估结果，确定具体的培训需求和目标。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合理规划培训时间，确保团队成员能够充分参与培训并掌握所需技能。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0000" r="30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培训计划及课程安排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团队沟通与协作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组织定期的团队会议，让团队成员分享工作进展、交流经验和解决问题。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建立有效的沟通渠道，如企业微信、电子邮件等，方便团队成员之间的信息交流。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通过团队活动和项目合作，提高团队成员的协作能力和团队精神。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制定冲突解决机制，帮助团队成员妥善处理工作中的矛盾和分歧。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定期团队会议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建立沟通渠道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协作能力培养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目标分解与落实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将整体质量目标分解到各个生产环节和岗位，确保每个员工都清楚自己的质量责任和目标。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目标追踪与调整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定期追踪质量目标的达成情况，及时发现问题并调整目标或采取相应措施。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设定明确的质量目标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根据产品特性和客户需求，制定具体、可衡量的质量目标，如不良品率、客户投诉率等。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https://d.book118.com/407115015003006041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2024-09-13T16:06:12.614</cp:lastPrinted>
  <dcterms:created xsi:type="dcterms:W3CDTF">2024-09-13T08:06:12Z</dcterms:created>
  <dcterms:modified xsi:type="dcterms:W3CDTF">2024-09-13T08:06:14Z</dcterms:modified>
</cp:coreProperties>
</file>