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0AA2C-7F95-4026-AE24-0108E89D3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F5A74-314D-4E06-8759-707C0872A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19374-27DA-43AE-8EE1-A08936FA7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8222E-E579-4733-9154-9D6522757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D47441-E1E4-455A-8817-E5DB96163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80E5E5-1A71-4C73-8A9E-FE03E1C25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1DE439-45AC-41BC-BBD1-2BEA3DD8D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620B4-BEDB-4255-8758-2DD04E636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19479-D0C8-4D7B-8E7B-A629837ED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9F72F-CF23-49D7-8E15-D11E7BFEB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B114E-7B2E-4A14-8130-05DD0E5F1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1501504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小班特殊儿童教育计划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特殊儿童的教育需求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小班教育的优势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教育计划实施策略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教育资源整合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02" r="315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为特殊儿童提供适应其需求的教育环境，促进其全面发展。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随着社会对特殊儿童关注度的提高，特殊儿童教育已成为教育领域的重要议题。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875" b="12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特殊儿童是指在智力、身体、情感、社交等方面存在显著困难的儿童。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包括智力障碍、自闭症、多动症、视力障碍、听力障碍等。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定义和分类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特殊儿童的教育需求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特殊儿童可能存在注意力不集中的问题，需要采用有针对性的教学方法，如使用视觉辅助工具、调整教学节奏等。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注意力缺陷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一些特殊儿童可能记忆力较差，需要采用重复教学、使用记忆技巧等方式来帮助他们提高记忆力。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记忆力问题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特殊儿童可能存在语言和沟通障碍，需要采用语言治疗、手势和图片等方式来辅助沟通。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语言和沟通障碍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学习障碍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心理发展需求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特殊儿童需要更多的情感支持和安全感，教师需要与他们建立亲密的关系，提供积极的情感反馈。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自信心建立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特殊儿童可能自信心不足，教师需要通过鼓励、表扬等方式来帮助他们建立自信心。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情绪调节能力培养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教师需要教授特殊儿童如何调节情绪，通过认知行为疗法、情绪管理技巧等方式来帮助他们控制情绪。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教师需要帮助特殊儿童建立社交意识，让他们了解社会规则和交往技巧。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社交意识培养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合作能力培养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292" r="11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解决冲突能力培养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教师需要教授特殊儿童如何与他人合作，通过游戏、小组活动等方式来培养他们的合作能力。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教师需要教授特殊儿童如何解决冲突，通过角色扮演、讨论等方式来培养他们的解决冲突能力。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社交技能发展需求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小班教育的优势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小班教育能够更好地满足特殊儿童的需求，教师有更多的时间和精力关注每个孩子的成长，根据孩子的具体情况制定个性化的教学方案。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针对特殊儿童的需求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在小班教学中，教师可以根据孩子的接受能力和学习进度灵活调整教学进度，使教学更加符合孩子的实际情况。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灵活调整教学进度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小班教育有利于发现和培养孩子的特长和兴趣，促进孩子的个性化发展，使每个孩子都能发挥自己的优势和潜力。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促进个性化发展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提高孩子参与度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小班教学能够更好地激发孩子的学习兴趣和参与度，使孩子更加主动地参与到教学过程中来。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建立亲密师生关系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在小班教学中，教师有更多的机会与孩子建立亲密的师生关系，了解孩子的需求和情感变化，促进师生之间的沟通和互动。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培养孩子合作意识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小班教学中，孩子有更多的机会与其他孩子合作学习和完成任务，培养孩子的合作意识和团队精神。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208" r="16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增强师生互动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在小班教学中，教师能够及时了解孩子的学习情况并进行反馈和调整，使教学更加符合孩子的需求。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培养孩子自主学习能力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小班教学中，教师有更多的机会引导孩子自主学习和思考，培养孩子的自主学习能力和创新思维。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针对性教学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小班教学中，教师能够更好地针对孩子的实际情况进行教学，提高教学效果。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https://d.book118.com/407115015041006054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2024-09-28T11:49:50.510</cp:lastPrinted>
  <dcterms:created xsi:type="dcterms:W3CDTF">2024-09-28T03:49:50Z</dcterms:created>
  <dcterms:modified xsi:type="dcterms:W3CDTF">2024-09-28T03:49:52Z</dcterms:modified>
</cp:coreProperties>
</file>