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0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3DC4A-7436-4E64-B783-8D289E62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0CF4A-8504-4F0C-932E-2420299A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74A72-8EAE-4D9F-9218-7A60275E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88198-6970-42F3-A911-E88F548A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45890-31CC-4929-B95D-5FF80287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18DEC-AAD5-4961-A603-94D39358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4504D-A4A5-4BA6-9014-C89FC0E6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9B505-FB19-4B06-98CF-0346D638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31FAC-D98A-4595-894A-05DED9663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B855D-3B19-4828-AF78-B1DF5969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6AFD-16B2-4BA9-AE42-00CA8D51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96" r:id="rId2"/>
    <p:sldLayoutId id="2147486497" r:id="rId3"/>
    <p:sldLayoutId id="2147486498" r:id="rId4"/>
    <p:sldLayoutId id="2147486499" r:id="rId5"/>
    <p:sldLayoutId id="2147486500" r:id="rId6"/>
    <p:sldLayoutId id="2147486501" r:id="rId7"/>
    <p:sldLayoutId id="2147486502" r:id="rId8"/>
    <p:sldLayoutId id="2147486503" r:id="rId9"/>
    <p:sldLayoutId id="2147486504" r:id="rId10"/>
    <p:sldLayoutId id="21474865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506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2023上半年客户服务回顾PPT模板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客户服务概况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客户服务亮点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客户服务问题与改进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客户服务展望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https://d.book118.com/407115060114006032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2023上半年客户服务回顾PPT模板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2024-09-05T11:53:27.161</cp:lastPrinted>
  <dcterms:created xsi:type="dcterms:W3CDTF">2024-09-05T03:53:27Z</dcterms:created>
  <dcterms:modified xsi:type="dcterms:W3CDTF">2024-09-05T03:53:29Z</dcterms:modified>
</cp:coreProperties>
</file>