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8F37F-4783-4B68-9190-F98D2F630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CB918-C826-4C88-BFDC-B834F4A66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98D4B-C48A-4856-93E5-7D4F44426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E28607-7761-47F7-8DC6-3C1BFD916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F38F02-AF8B-4818-B4E1-7A3BC6804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19887F-0376-44FC-9983-7FEB840ED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131A82-4017-4C73-B0CA-C234E3930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10526-BE25-442C-BB5E-1339E6446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872A6D-2666-4EC8-8900-306152759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E859F-0BE9-4C71-9A8F-BCBC4DFF2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C2F27-8A90-44C3-B10C-4A0FB8F0C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230541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方案设计中的质量控制与质量验收标准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方案设计阶段质量控制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质量验收标准制定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质量检验与评估方法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持续改进策略及措施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质量控制定义与重要性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质量控制是在方案设计过程中，通过一系列的技术、管理和监督活动，确保方案满足预定的质量要求和标准。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质量控制的重要性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质量控制对于确保方案设计的准确性、可靠性和经济性至关重要，它有助于降低错误率、减少返工和修改成本，提高整体设计效率和质量。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质量控制的目标是确保方案设计满足用户需求、符合相关法规和标准，同时实现设计过程的优化和资源的合理利用。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质量控制应遵循预防为主、全员参与、持续改进等原则，通过科学的管理方法和技术手段，实现设计质量的全面提升。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质量控制体系建立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制定质量控制计划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持续改进与优化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建立质量控制流程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配备质量控制人员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根据方案设计的特点和要求，制定详细的质量控制计划，明确质量控制点、检查标准和验收准则。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建立完善的质量控制流程，包括设计评审、校对、审核等环节，确保设计过程中的问题得到及时发现和纠正。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配备专业的质量控制人员，负责监督、检查和管理质量控制工作，确保质量控制计划的有效实施。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根据质量控制结果和反馈，对质量控制体系进行持续改进和优化，提高质量控制水平和效率。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方案设计阶段质量控制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评审设计输入是否符合项目需求、法规和标准要求；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确认设计输入是否完整、明确，无歧义或矛盾；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对设计输入进行风险分析，识别潜在问题并制定应对措施。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917" r="1791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设计输入评审与确认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监督设计过程是否符合预定的设计流程和方法；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定期检查设计进度，确保按计划进行；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对设计过程中的关键节点进行评审和确认，确保设计质量。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设计过程监督与检查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设计输出评审与验证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评审设计输出是否符合设计输入要求和预期目标；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验证设计输出是否满足功能、性能、安全性等方面的要求；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对设计输出进行风险评估，确保无重大缺陷或隐患。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质量验收标准制定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国家相关法规和标准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《建筑工程质量管理条例》、《建筑设计文件编制深度规定》等。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项目合同及技术要求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包括设计任务书、设计合同、技术协议等。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如建筑设计、结构设计、给排水设计、电气设计等相关行业标准。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验收标准依据及参考文件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设计文件完整性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检查设计文件是否齐全，包括方案设计、初步设计、施工图设计等各阶段文件。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设计深度与准确性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评估设计是否满足项目需求，设计参数、设备选型等是否合理。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规范符合性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检查设计是否符合国家、行业相关规范标准。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安全性评估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对设计方案进行安全性评估，确保不存在安全隐患。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验收项目分类与内容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https://d.book118.com/407123054160006042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2024-09-16T10:25:54.974</cp:lastPrinted>
  <dcterms:created xsi:type="dcterms:W3CDTF">2024-09-16T02:25:54Z</dcterms:created>
  <dcterms:modified xsi:type="dcterms:W3CDTF">2024-09-16T02:25:57Z</dcterms:modified>
</cp:coreProperties>
</file>