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775042-8AB1-4809-8DE9-96F2554AD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057AD8-CADF-4FCF-9BAD-A46A9A721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A94D03-8FB7-43BB-A550-1DB744661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A55386-646F-4E80-B0B6-A46880921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990428-7A10-4B53-A5B6-C187491D5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79E42E-8C7C-4BA9-9B45-4EDE5E6CD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EB7F00-8EAC-4B97-8698-BF893387E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E74662-817B-4817-BD9E-53D372DD6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5601F9-DC27-44DA-8752-C3E0EEE34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3F2F35-7DC8-46DD-8C0A-B1348266E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16C16B-4E7D-4B07-B4FB-8671C4FDC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124011160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耳部疾病围手术期护理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耳部疾病概述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围手术期护理的重要性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康复与随访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耳部疾病概述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包括耳廓和外耳道，主要功能是收集声音和导向声波。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包括鼓膜、中耳腔和听骨，主要功能是传音和增压。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包括耳蜗和前庭器官，主要功能是感受声音和维持平衡。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耳部结构与功能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外耳道炎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中耳炎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突发性耳聋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梅尼埃病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常见耳部疾病类型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06" r="1650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130" r="1613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8469" r="1846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422" r="1642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外耳道皮肤感染引起的炎症。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中耳黏膜的炎症。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突然发生的听力下降。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以膜迷路积水为主要病理特征的内耳病。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926" b="792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耳部疾病的症状与影响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炎症性疾病通常伴随疼痛，影响日常生活。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听力下降会影响与他人的沟通，降低生活质量。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前庭器官功能障碍引起的眩晕，影响平衡和运动功能。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患者常常感到持续或间断的嗡鸣声，影响睡眠和情绪。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听力下降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眩晕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耳鸣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围手术期护理的重要性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84" r="18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围手术期的定义与阶段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术前阶段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从决定手术治疗开始，到患者进入手术室为止，需要进行必要的术前评估、准备和护理。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术中阶段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从患者进入手术室，到手术结束、患者离开手术室为止，需要确保手术的顺利进行，并密切监测患者的生命体征。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术后阶段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从患者离开手术室，到术后康复和出院为止，需要进行必要的术后护理、观察和康复指导。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对患者的病情、身体状况、心理状态等进行全面评估，以便更好地制定手术计划和护理方案。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417" r="134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根据患者的具体情况，进行必要的术前准备，如备皮、药物过敏试验等，确保手术的顺利进行。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术前对患者进行心理疏导，缓解紧张情绪，增强患者的信心和配合度。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术后密切监测患者的生命体征，如心率、血压、呼吸等，及时发现并处理异常情况。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术后对患者进行疼痛评估，采取有效的疼痛管理措施，如药物治疗、物理治疗等，减轻患者的痛苦。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术后观察患者情况，及时发现并预防并发症的发生，如感染、出血等。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根据患者的具体情况，进行必要的康复指导，如功能锻炼、饮食调整等，促进患者的康复。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康复指导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术前护理措施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https://d.book118.com/407124011160006045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2024-09-20T18:29:16.294</cp:lastPrinted>
  <dcterms:created xsi:type="dcterms:W3CDTF">2024-09-20T10:29:16Z</dcterms:created>
  <dcterms:modified xsi:type="dcterms:W3CDTF">2024-09-20T10:29:18Z</dcterms:modified>
</cp:coreProperties>
</file>