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4082395" cy="7921625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7600EA-C80B-4463-BA7F-F7A5A4D4D6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8EDA8-AA38-4EC8-A4A2-C9E52DD3CCD9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123444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17220" algn="l" defTabSz="123444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34440" algn="l" defTabSz="123444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51660" algn="l" defTabSz="123444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68880" algn="l" defTabSz="123444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86100" algn="l" defTabSz="123444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703320" algn="l" defTabSz="123444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320540" algn="l" defTabSz="123444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937760" algn="l" defTabSz="123444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8EDA8-AA38-4EC8-A4A2-C9E52DD3CCD9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8EDA8-AA38-4EC8-A4A2-C9E52DD3CCD9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8EDA8-AA38-4EC8-A4A2-C9E52DD3CCD9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208700-95D1-4986-B5EE-47A2B93DFB96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48962-7EB1-4626-8935-29AB67BB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FC66D-A26F-454A-8534-85F11F47D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EC408-191B-45BD-8A51-20011B0D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15A01-7D53-4E06-A67D-2DEAAA0C8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95C91-4336-4666-AD36-A0334FD3E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C349B-F62B-42C4-AE22-2B322AB0E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B6BD65-21FF-4BAC-AD76-5C36D699F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D8CBB-0654-4E62-8B6D-C1E02087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5F5E0-AB50-41DA-8912-F770E0828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50582-B79B-4F0F-BCBC-CD3BC15ED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C91A0-9532-4723-87B8-63DF3678B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B4F7-CDA6-4D6A-8231-574AF9D118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C981-4EE3-450C-BD26-AA72518E114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矩形 7"/>
          <p:cNvSpPr/>
          <p:nvPr userDrawn="1"/>
        </p:nvSpPr>
        <p:spPr>
          <a:xfrm>
            <a:off x="10641756" y="7417196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模板下载：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www.1ppt.com/moban/     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行业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www.1ppt.com/hangye/ </a:t>
            </a:r>
            <a:endParaRPr lang="en-US" altLang="zh-CN" sz="100">
              <a:solidFill>
                <a:schemeClr val="bg1">
                  <a:lumMod val="95000"/>
                </a:schemeClr>
              </a:solidFill>
              <a:ea typeface="宋体" panose="02010600030101010101" pitchFamily="2" charset="-122"/>
            </a:endParaRPr>
          </a:p>
          <a:p>
            <a:pPr defTabSz="914400"/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节日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www.1ppt.com/jieri/           PPT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素材下载：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www.1ppt.com/sucai/</a:t>
            </a:r>
            <a:endParaRPr lang="en-US" altLang="zh-CN" sz="100">
              <a:solidFill>
                <a:schemeClr val="bg1">
                  <a:lumMod val="95000"/>
                </a:schemeClr>
              </a:solidFill>
              <a:ea typeface="宋体" panose="02010600030101010101" pitchFamily="2" charset="-122"/>
            </a:endParaRPr>
          </a:p>
          <a:p>
            <a:pPr defTabSz="914400"/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背景图片：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www.1ppt.com/beijing/      PPT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图表下载：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www.1ppt.com/tubiao/      </a:t>
            </a:r>
            <a:endParaRPr lang="en-US" altLang="zh-CN" sz="100">
              <a:solidFill>
                <a:schemeClr val="bg1">
                  <a:lumMod val="95000"/>
                </a:schemeClr>
              </a:solidFill>
              <a:ea typeface="宋体" panose="02010600030101010101" pitchFamily="2" charset="-122"/>
            </a:endParaRPr>
          </a:p>
          <a:p>
            <a:pPr defTabSz="914400"/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优秀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下载：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www.1ppt.com/xiazai/        PPT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www.1ppt.com/powerpoint/      </a:t>
            </a:r>
            <a:endParaRPr lang="en-US" altLang="zh-CN" sz="100">
              <a:solidFill>
                <a:schemeClr val="bg1">
                  <a:lumMod val="95000"/>
                </a:schemeClr>
              </a:solidFill>
              <a:ea typeface="宋体" panose="02010600030101010101" pitchFamily="2" charset="-122"/>
            </a:endParaRPr>
          </a:p>
          <a:p>
            <a:pPr defTabSz="914400"/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Word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www.1ppt.com/word/              Excel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教程：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www.1ppt.com/excel/  </a:t>
            </a:r>
            <a:endParaRPr lang="en-US" altLang="zh-CN" sz="100">
              <a:solidFill>
                <a:schemeClr val="bg1">
                  <a:lumMod val="95000"/>
                </a:schemeClr>
              </a:solidFill>
              <a:ea typeface="宋体" panose="02010600030101010101" pitchFamily="2" charset="-122"/>
            </a:endParaRPr>
          </a:p>
          <a:p>
            <a:pPr defTabSz="914400"/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资料下载：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www.1ppt.com/ziliao/                PPT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课件下载：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www.1ppt.com/kejian/ </a:t>
            </a:r>
            <a:endParaRPr lang="en-US" altLang="zh-CN" sz="100">
              <a:solidFill>
                <a:schemeClr val="bg1">
                  <a:lumMod val="95000"/>
                </a:schemeClr>
              </a:solidFill>
              <a:ea typeface="宋体" panose="02010600030101010101" pitchFamily="2" charset="-122"/>
            </a:endParaRPr>
          </a:p>
          <a:p>
            <a:pPr defTabSz="914400"/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范文下载：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www.1ppt.com/fanwen/             </a:t>
            </a:r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试卷下载：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www.1ppt.com/shiti/  </a:t>
            </a:r>
            <a:endParaRPr lang="en-US" altLang="zh-CN" sz="100">
              <a:solidFill>
                <a:schemeClr val="bg1">
                  <a:lumMod val="95000"/>
                </a:schemeClr>
              </a:solidFill>
              <a:ea typeface="宋体" panose="02010600030101010101" pitchFamily="2" charset="-122"/>
            </a:endParaRPr>
          </a:p>
          <a:p>
            <a:pPr defTabSz="914400"/>
            <a:r>
              <a:rPr lang="zh-CN" altLang="en-US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教案下载：</a:t>
            </a:r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www.1ppt.com/jiaoan/  </a:t>
            </a:r>
            <a:r>
              <a:rPr lang="en-US" altLang="zh-CN" sz="100" smtClean="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      </a:t>
            </a:r>
            <a:endParaRPr lang="en-US" altLang="zh-CN" sz="100">
              <a:solidFill>
                <a:schemeClr val="bg1">
                  <a:lumMod val="95000"/>
                </a:schemeClr>
              </a:solidFill>
              <a:ea typeface="宋体" panose="02010600030101010101" pitchFamily="2" charset="-122"/>
            </a:endParaRPr>
          </a:p>
          <a:p>
            <a:pPr defTabSz="914400"/>
            <a:r>
              <a:rPr lang="zh-CN" altLang="en-US" sz="100" smtClean="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字体下载：</a:t>
            </a:r>
            <a:r>
              <a:rPr lang="en-US" altLang="zh-CN" sz="100" smtClean="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www.1ppt.com/ziti/</a:t>
            </a:r>
            <a:endParaRPr lang="en-US" altLang="zh-CN" sz="100">
              <a:solidFill>
                <a:schemeClr val="bg1">
                  <a:lumMod val="95000"/>
                </a:schemeClr>
              </a:solidFill>
              <a:ea typeface="宋体" panose="02010600030101010101" pitchFamily="2" charset="-122"/>
            </a:endParaRPr>
          </a:p>
          <a:p>
            <a:pPr defTabSz="914400"/>
            <a:r>
              <a:rPr lang="en-US" altLang="zh-CN" sz="100">
                <a:solidFill>
                  <a:schemeClr val="bg1">
                    <a:lumMod val="95000"/>
                  </a:schemeClr>
                </a:solidFill>
                <a:ea typeface="宋体" panose="02010600030101010101" pitchFamily="2" charset="-122"/>
              </a:rPr>
              <a:t> </a:t>
            </a:r>
            <a:endParaRPr lang="zh-CN" altLang="en-US" sz="100">
              <a:solidFill>
                <a:schemeClr val="bg1">
                  <a:lumMod val="95000"/>
                </a:schemeClr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燕尾形 10"/>
          <p:cNvSpPr/>
          <p:nvPr userDrawn="1"/>
        </p:nvSpPr>
        <p:spPr>
          <a:xfrm>
            <a:off x="11598655" y="478876"/>
            <a:ext cx="248668" cy="241576"/>
          </a:xfrm>
          <a:prstGeom prst="chevron">
            <a:avLst/>
          </a:prstGeom>
          <a:solidFill>
            <a:schemeClr val="accent1"/>
          </a:solidFill>
          <a:ln w="12700">
            <a:noFill/>
          </a:ln>
          <a:effectLst>
            <a:outerShdw blurRad="457200" dist="304800" dir="7800000" sx="89000" sy="89000" algn="tr" rotWithShape="0">
              <a:prstClr val="black">
                <a:alpha val="3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2470"/>
          </a:p>
        </p:txBody>
      </p:sp>
      <p:sp>
        <p:nvSpPr>
          <p:cNvPr id="12" name="燕尾形 11"/>
          <p:cNvSpPr/>
          <p:nvPr userDrawn="1"/>
        </p:nvSpPr>
        <p:spPr>
          <a:xfrm>
            <a:off x="12064907" y="478876"/>
            <a:ext cx="248668" cy="241576"/>
          </a:xfrm>
          <a:prstGeom prst="chevron">
            <a:avLst/>
          </a:prstGeom>
          <a:solidFill>
            <a:schemeClr val="accent3"/>
          </a:solidFill>
          <a:ln w="12700">
            <a:noFill/>
          </a:ln>
          <a:effectLst>
            <a:outerShdw blurRad="457200" dist="304800" dir="7800000" sx="89000" sy="89000" algn="tr" rotWithShape="0">
              <a:prstClr val="black">
                <a:alpha val="3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2470"/>
          </a:p>
        </p:txBody>
      </p:sp>
      <p:sp>
        <p:nvSpPr>
          <p:cNvPr id="13" name="燕尾形 12"/>
          <p:cNvSpPr/>
          <p:nvPr userDrawn="1"/>
        </p:nvSpPr>
        <p:spPr>
          <a:xfrm>
            <a:off x="12531160" y="478876"/>
            <a:ext cx="248668" cy="241576"/>
          </a:xfrm>
          <a:prstGeom prst="chevron">
            <a:avLst/>
          </a:prstGeom>
          <a:solidFill>
            <a:schemeClr val="accent4"/>
          </a:solidFill>
          <a:ln w="12700">
            <a:noFill/>
          </a:ln>
          <a:effectLst>
            <a:outerShdw blurRad="457200" dist="304800" dir="7800000" sx="89000" sy="89000" algn="tr" rotWithShape="0">
              <a:prstClr val="black">
                <a:alpha val="3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2470"/>
          </a:p>
        </p:txBody>
      </p:sp>
      <p:sp>
        <p:nvSpPr>
          <p:cNvPr id="14" name="燕尾形 13"/>
          <p:cNvSpPr/>
          <p:nvPr userDrawn="1"/>
        </p:nvSpPr>
        <p:spPr>
          <a:xfrm>
            <a:off x="12997411" y="478876"/>
            <a:ext cx="248668" cy="241576"/>
          </a:xfrm>
          <a:prstGeom prst="chevron">
            <a:avLst/>
          </a:prstGeom>
          <a:solidFill>
            <a:schemeClr val="accent1"/>
          </a:solidFill>
          <a:ln w="12700">
            <a:noFill/>
          </a:ln>
          <a:effectLst>
            <a:outerShdw blurRad="457200" dist="304800" dir="7800000" sx="89000" sy="89000" algn="tr" rotWithShape="0">
              <a:prstClr val="black">
                <a:alpha val="3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2470"/>
          </a:p>
        </p:txBody>
      </p:sp>
      <p:sp>
        <p:nvSpPr>
          <p:cNvPr id="15" name="燕尾形 14"/>
          <p:cNvSpPr/>
          <p:nvPr userDrawn="1"/>
        </p:nvSpPr>
        <p:spPr>
          <a:xfrm>
            <a:off x="13463663" y="478876"/>
            <a:ext cx="248668" cy="241576"/>
          </a:xfrm>
          <a:prstGeom prst="chevron">
            <a:avLst/>
          </a:prstGeom>
          <a:solidFill>
            <a:schemeClr val="accent2"/>
          </a:solidFill>
          <a:ln w="12700">
            <a:noFill/>
          </a:ln>
          <a:effectLst>
            <a:outerShdw blurRad="457200" dist="304800" dir="7800000" sx="89000" sy="89000" algn="tr" rotWithShape="0">
              <a:prstClr val="black">
                <a:alpha val="3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2470"/>
          </a:p>
        </p:txBody>
      </p:sp>
      <p:cxnSp>
        <p:nvCxnSpPr>
          <p:cNvPr id="18" name="直接连接符 17"/>
          <p:cNvCxnSpPr/>
          <p:nvPr userDrawn="1"/>
        </p:nvCxnSpPr>
        <p:spPr>
          <a:xfrm flipV="1">
            <a:off x="1886858" y="995738"/>
            <a:ext cx="12195856" cy="12747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标题 1"/>
          <p:cNvSpPr>
            <a:spLocks noGrp="1"/>
          </p:cNvSpPr>
          <p:nvPr>
            <p:ph type="title"/>
          </p:nvPr>
        </p:nvSpPr>
        <p:spPr>
          <a:xfrm>
            <a:off x="1926941" y="432420"/>
            <a:ext cx="4892049" cy="576064"/>
          </a:xfrm>
        </p:spPr>
        <p:txBody>
          <a:bodyPr vert="horz" lIns="123444" tIns="61722" rIns="123444" bIns="61722" rtlCol="0" anchor="ctr">
            <a:noAutofit/>
          </a:bodyPr>
          <a:lstStyle>
            <a:lvl1pPr>
              <a:defRPr lang="zh-CN" altLang="en-US" sz="288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lvl="0" algn="l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32420"/>
            <a:ext cx="488628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 userDrawn="1"/>
        </p:nvSpPr>
        <p:spPr>
          <a:xfrm>
            <a:off x="528711" y="432420"/>
            <a:ext cx="177500" cy="72008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dur="10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dur="1000" decel="10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dur="1000" decel="10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dur="1000" decel="1000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dur="1000" decel="100000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20" grpId="0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54A03-91AF-448A-9954-517C0577E5F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FC946-6D13-4F8C-9740-992A906A613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矩形 12"/>
          <p:cNvSpPr/>
          <p:nvPr userDrawn="1"/>
        </p:nvSpPr>
        <p:spPr>
          <a:xfrm>
            <a:off x="545" y="301073"/>
            <a:ext cx="275922" cy="74222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8518" tIns="74259" rIns="148518" bIns="74259"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485265"/>
            <a:endParaRPr lang="zh-CN" altLang="en-US" sz="30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bg>
      <p:bgPr>
        <a:blipFill dpi="0" rotWithShape="1">
          <a:blip r:embed="rId1">
            <a:alphaModFix amt="40000"/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flip="none" rotWithShape="1">
          <a:gsLst>
            <a:gs pos="0">
              <a:schemeClr val="bg1">
                <a:lumMod val="95000"/>
              </a:schemeClr>
            </a:gs>
            <a:gs pos="99000">
              <a:schemeClr val="bg1">
                <a:lumMod val="9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704136" y="317233"/>
            <a:ext cx="12674442" cy="1320271"/>
          </a:xfrm>
          <a:prstGeom prst="rect">
            <a:avLst/>
          </a:prstGeom>
        </p:spPr>
        <p:txBody>
          <a:bodyPr vert="horz" lIns="123444" tIns="61722" rIns="123444" bIns="61722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04136" y="1848380"/>
            <a:ext cx="12674442" cy="5227906"/>
          </a:xfrm>
          <a:prstGeom prst="rect">
            <a:avLst/>
          </a:prstGeom>
        </p:spPr>
        <p:txBody>
          <a:bodyPr vert="horz" lIns="123444" tIns="61722" rIns="123444" bIns="61722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704136" y="7342174"/>
            <a:ext cx="3285967" cy="421753"/>
          </a:xfrm>
          <a:prstGeom prst="rect">
            <a:avLst/>
          </a:prstGeom>
        </p:spPr>
        <p:txBody>
          <a:bodyPr vert="horz" lIns="123444" tIns="61722" rIns="123444" bIns="61722" rtlCol="0" anchor="ctr"/>
          <a:lstStyle>
            <a:defPPr>
              <a:defRPr lang="zh-CN"/>
            </a:defPPr>
            <a:lvl1pPr marL="0" algn="l" defTabSz="1234440" rtl="0" eaLnBrk="1" latinLnBrk="0" hangingPunct="1">
              <a:defRPr sz="1645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ECB4F7-CDA6-4D6A-8231-574AF9D1186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811595" y="7342174"/>
            <a:ext cx="4459525" cy="421753"/>
          </a:xfrm>
          <a:prstGeom prst="rect">
            <a:avLst/>
          </a:prstGeom>
        </p:spPr>
        <p:txBody>
          <a:bodyPr vert="horz" lIns="123444" tIns="61722" rIns="123444" bIns="61722" rtlCol="0" anchor="ctr"/>
          <a:lstStyle>
            <a:defPPr>
              <a:defRPr lang="zh-CN"/>
            </a:defPPr>
            <a:lvl1pPr marL="0" algn="ctr" defTabSz="1234440" rtl="0" eaLnBrk="1" latinLnBrk="0" hangingPunct="1">
              <a:defRPr sz="1645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092611" y="7342174"/>
            <a:ext cx="3285967" cy="421753"/>
          </a:xfrm>
          <a:prstGeom prst="rect">
            <a:avLst/>
          </a:prstGeom>
        </p:spPr>
        <p:txBody>
          <a:bodyPr vert="horz" lIns="123444" tIns="61722" rIns="123444" bIns="61722" rtlCol="0" anchor="ctr"/>
          <a:lstStyle>
            <a:defPPr>
              <a:defRPr lang="zh-CN"/>
            </a:defPPr>
            <a:lvl1pPr marL="0" algn="r" defTabSz="1234440" rtl="0" eaLnBrk="1" latinLnBrk="0" hangingPunct="1">
              <a:defRPr sz="1645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460C981-4EE3-450C-BD26-AA72518E114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ctr" defTabSz="1270635" rtl="0" eaLnBrk="1" latinLnBrk="0" hangingPunct="1">
        <a:spcBef>
          <a:spcPct val="0"/>
        </a:spcBef>
        <a:buNone/>
        <a:defRPr sz="60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76250" indent="-476250" algn="l" defTabSz="1270635" rtl="0" eaLnBrk="1" latinLnBrk="0" hangingPunct="1">
        <a:spcBef>
          <a:spcPct val="20000"/>
        </a:spcBef>
        <a:buFont typeface="Arial" pitchFamily="34" charset="0"/>
        <a:buChar char="•"/>
        <a:defRPr sz="4425" kern="1200">
          <a:solidFill>
            <a:schemeClr val="tx1"/>
          </a:solidFill>
          <a:latin typeface="+mn-lt"/>
          <a:ea typeface="+mn-ea"/>
          <a:cs typeface="+mn-cs"/>
        </a:defRPr>
      </a:lvl1pPr>
      <a:lvl2pPr marL="1032510" indent="-396875" algn="l" defTabSz="1270635" rtl="0" eaLnBrk="1" latinLnBrk="0" hangingPunct="1">
        <a:spcBef>
          <a:spcPct val="20000"/>
        </a:spcBef>
        <a:buFont typeface="Arial" pitchFamily="34" charset="0"/>
        <a:buChar char="–"/>
        <a:defRPr sz="3910" kern="1200">
          <a:solidFill>
            <a:schemeClr val="tx1"/>
          </a:solidFill>
          <a:latin typeface="+mn-lt"/>
          <a:ea typeface="+mn-ea"/>
          <a:cs typeface="+mn-cs"/>
        </a:defRPr>
      </a:lvl2pPr>
      <a:lvl3pPr marL="1588135" indent="-317500" algn="l" defTabSz="1270635" rtl="0" eaLnBrk="1" latinLnBrk="0" hangingPunct="1">
        <a:spcBef>
          <a:spcPct val="20000"/>
        </a:spcBef>
        <a:buFont typeface="Arial" pitchFamily="34" charset="0"/>
        <a:buChar char="•"/>
        <a:defRPr sz="3295" kern="1200">
          <a:solidFill>
            <a:schemeClr val="tx1"/>
          </a:solidFill>
          <a:latin typeface="+mn-lt"/>
          <a:ea typeface="+mn-ea"/>
          <a:cs typeface="+mn-cs"/>
        </a:defRPr>
      </a:lvl3pPr>
      <a:lvl4pPr marL="2223770" indent="-317500" algn="l" defTabSz="1270635" rtl="0" eaLnBrk="1" latinLnBrk="0" hangingPunct="1">
        <a:spcBef>
          <a:spcPct val="20000"/>
        </a:spcBef>
        <a:buFont typeface="Arial" pitchFamily="34" charset="0"/>
        <a:buChar char="–"/>
        <a:defRPr sz="2780" kern="1200">
          <a:solidFill>
            <a:schemeClr val="tx1"/>
          </a:solidFill>
          <a:latin typeface="+mn-lt"/>
          <a:ea typeface="+mn-ea"/>
          <a:cs typeface="+mn-cs"/>
        </a:defRPr>
      </a:lvl4pPr>
      <a:lvl5pPr marL="2859405" indent="-317500" algn="l" defTabSz="1270635" rtl="0" eaLnBrk="1" latinLnBrk="0" hangingPunct="1">
        <a:spcBef>
          <a:spcPct val="20000"/>
        </a:spcBef>
        <a:buFont typeface="Arial" pitchFamily="34" charset="0"/>
        <a:buChar char="»"/>
        <a:defRPr sz="2780" kern="1200">
          <a:solidFill>
            <a:schemeClr val="tx1"/>
          </a:solidFill>
          <a:latin typeface="+mn-lt"/>
          <a:ea typeface="+mn-ea"/>
          <a:cs typeface="+mn-cs"/>
        </a:defRPr>
      </a:lvl5pPr>
      <a:lvl6pPr marL="3494405" indent="-317500" algn="l" defTabSz="1270635" rtl="0" eaLnBrk="1" latinLnBrk="0" hangingPunct="1">
        <a:spcBef>
          <a:spcPct val="20000"/>
        </a:spcBef>
        <a:buFont typeface="Arial" pitchFamily="34" charset="0"/>
        <a:buChar char="•"/>
        <a:defRPr sz="2780" kern="1200">
          <a:solidFill>
            <a:schemeClr val="tx1"/>
          </a:solidFill>
          <a:latin typeface="+mn-lt"/>
          <a:ea typeface="+mn-ea"/>
          <a:cs typeface="+mn-cs"/>
        </a:defRPr>
      </a:lvl6pPr>
      <a:lvl7pPr marL="4130040" indent="-317500" algn="l" defTabSz="1270635" rtl="0" eaLnBrk="1" latinLnBrk="0" hangingPunct="1">
        <a:spcBef>
          <a:spcPct val="20000"/>
        </a:spcBef>
        <a:buFont typeface="Arial" pitchFamily="34" charset="0"/>
        <a:buChar char="•"/>
        <a:defRPr sz="2780" kern="1200">
          <a:solidFill>
            <a:schemeClr val="tx1"/>
          </a:solidFill>
          <a:latin typeface="+mn-lt"/>
          <a:ea typeface="+mn-ea"/>
          <a:cs typeface="+mn-cs"/>
        </a:defRPr>
      </a:lvl7pPr>
      <a:lvl8pPr marL="4765040" indent="-317500" algn="l" defTabSz="1270635" rtl="0" eaLnBrk="1" latinLnBrk="0" hangingPunct="1">
        <a:spcBef>
          <a:spcPct val="20000"/>
        </a:spcBef>
        <a:buFont typeface="Arial" pitchFamily="34" charset="0"/>
        <a:buChar char="•"/>
        <a:defRPr sz="2780" kern="1200">
          <a:solidFill>
            <a:schemeClr val="tx1"/>
          </a:solidFill>
          <a:latin typeface="+mn-lt"/>
          <a:ea typeface="+mn-ea"/>
          <a:cs typeface="+mn-cs"/>
        </a:defRPr>
      </a:lvl8pPr>
      <a:lvl9pPr marL="5400675" indent="-317500" algn="l" defTabSz="1270635" rtl="0" eaLnBrk="1" latinLnBrk="0" hangingPunct="1">
        <a:spcBef>
          <a:spcPct val="20000"/>
        </a:spcBef>
        <a:buFont typeface="Arial" pitchFamily="34" charset="0"/>
        <a:buChar char="•"/>
        <a:defRPr sz="27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70635" rtl="0" eaLnBrk="1" latinLnBrk="0" hangingPunct="1">
        <a:defRPr sz="2470" kern="1200">
          <a:solidFill>
            <a:schemeClr val="tx1"/>
          </a:solidFill>
          <a:latin typeface="+mn-lt"/>
          <a:ea typeface="+mn-ea"/>
          <a:cs typeface="+mn-cs"/>
        </a:defRPr>
      </a:lvl1pPr>
      <a:lvl2pPr marL="635635" algn="l" defTabSz="1270635" rtl="0" eaLnBrk="1" latinLnBrk="0" hangingPunct="1">
        <a:defRPr sz="2470" kern="1200">
          <a:solidFill>
            <a:schemeClr val="tx1"/>
          </a:solidFill>
          <a:latin typeface="+mn-lt"/>
          <a:ea typeface="+mn-ea"/>
          <a:cs typeface="+mn-cs"/>
        </a:defRPr>
      </a:lvl2pPr>
      <a:lvl3pPr marL="1270635" algn="l" defTabSz="1270635" rtl="0" eaLnBrk="1" latinLnBrk="0" hangingPunct="1">
        <a:defRPr sz="2470" kern="1200">
          <a:solidFill>
            <a:schemeClr val="tx1"/>
          </a:solidFill>
          <a:latin typeface="+mn-lt"/>
          <a:ea typeface="+mn-ea"/>
          <a:cs typeface="+mn-cs"/>
        </a:defRPr>
      </a:lvl3pPr>
      <a:lvl4pPr marL="1906270" algn="l" defTabSz="1270635" rtl="0" eaLnBrk="1" latinLnBrk="0" hangingPunct="1">
        <a:defRPr sz="2470" kern="1200">
          <a:solidFill>
            <a:schemeClr val="tx1"/>
          </a:solidFill>
          <a:latin typeface="+mn-lt"/>
          <a:ea typeface="+mn-ea"/>
          <a:cs typeface="+mn-cs"/>
        </a:defRPr>
      </a:lvl4pPr>
      <a:lvl5pPr marL="2541270" algn="l" defTabSz="1270635" rtl="0" eaLnBrk="1" latinLnBrk="0" hangingPunct="1">
        <a:defRPr sz="2470" kern="1200">
          <a:solidFill>
            <a:schemeClr val="tx1"/>
          </a:solidFill>
          <a:latin typeface="+mn-lt"/>
          <a:ea typeface="+mn-ea"/>
          <a:cs typeface="+mn-cs"/>
        </a:defRPr>
      </a:lvl5pPr>
      <a:lvl6pPr marL="3176905" algn="l" defTabSz="1270635" rtl="0" eaLnBrk="1" latinLnBrk="0" hangingPunct="1">
        <a:defRPr sz="2470" kern="1200">
          <a:solidFill>
            <a:schemeClr val="tx1"/>
          </a:solidFill>
          <a:latin typeface="+mn-lt"/>
          <a:ea typeface="+mn-ea"/>
          <a:cs typeface="+mn-cs"/>
        </a:defRPr>
      </a:lvl6pPr>
      <a:lvl7pPr marL="3811905" algn="l" defTabSz="1270635" rtl="0" eaLnBrk="1" latinLnBrk="0" hangingPunct="1">
        <a:defRPr sz="2470" kern="1200">
          <a:solidFill>
            <a:schemeClr val="tx1"/>
          </a:solidFill>
          <a:latin typeface="+mn-lt"/>
          <a:ea typeface="+mn-ea"/>
          <a:cs typeface="+mn-cs"/>
        </a:defRPr>
      </a:lvl7pPr>
      <a:lvl8pPr marL="4447540" algn="l" defTabSz="1270635" rtl="0" eaLnBrk="1" latinLnBrk="0" hangingPunct="1">
        <a:defRPr sz="2470" kern="1200">
          <a:solidFill>
            <a:schemeClr val="tx1"/>
          </a:solidFill>
          <a:latin typeface="+mn-lt"/>
          <a:ea typeface="+mn-ea"/>
          <a:cs typeface="+mn-cs"/>
        </a:defRPr>
      </a:lvl8pPr>
      <a:lvl9pPr marL="5083175" algn="l" defTabSz="1270635" rtl="0" eaLnBrk="1" latinLnBrk="0" hangingPunct="1">
        <a:defRPr sz="247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2504213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5" name="组合 84"/>
          <p:cNvGrpSpPr/>
          <p:nvPr/>
        </p:nvGrpSpPr>
        <p:grpSpPr>
          <a:xfrm>
            <a:off x="1165357" y="1715630"/>
            <a:ext cx="999267" cy="999267"/>
            <a:chOff x="304800" y="673100"/>
            <a:chExt cx="4000500" cy="4000500"/>
          </a:xfrm>
          <a:solidFill>
            <a:schemeClr val="accent3"/>
          </a:solidFill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86" name="同心圆 85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87" name="椭圆 86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41" name="矩形 40"/>
          <p:cNvSpPr/>
          <p:nvPr/>
        </p:nvSpPr>
        <p:spPr>
          <a:xfrm>
            <a:off x="-1" y="7449139"/>
            <a:ext cx="14082712" cy="69527"/>
          </a:xfrm>
          <a:prstGeom prst="rect">
            <a:avLst/>
          </a:prstGeom>
          <a:solidFill>
            <a:schemeClr val="accent6">
              <a:alpha val="84000"/>
            </a:schemeClr>
          </a:solidFill>
          <a:ln>
            <a:noFill/>
          </a:ln>
          <a:effectLst>
            <a:outerShdw blurRad="139700" dist="38100" dir="5400000" algn="t" rotWithShape="0">
              <a:prstClr val="black">
                <a:alpha val="2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sp>
        <p:nvSpPr>
          <p:cNvPr id="75" name="TextBox 74"/>
          <p:cNvSpPr txBox="1"/>
          <p:nvPr/>
        </p:nvSpPr>
        <p:spPr>
          <a:xfrm>
            <a:off x="2874645" y="2496185"/>
            <a:ext cx="1057910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t>xxx名师网络工作室</a:t>
            </a:r>
            <a:endParaRPr lang="zh-CN" altLang="en-US" sz="6000" b="1" smtClean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t>xxx小组</a:t>
            </a:r>
            <a:endParaRPr lang="zh-CN" altLang="en-US" sz="6000" b="1" smtClean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t>三年级新教材研修活动</a:t>
            </a:r>
            <a:endParaRPr lang="en-US" altLang="zh-CN" sz="6000" b="1" smtClean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77" name="直接连接符 76"/>
          <p:cNvCxnSpPr/>
          <p:nvPr/>
        </p:nvCxnSpPr>
        <p:spPr>
          <a:xfrm>
            <a:off x="4621335" y="4249212"/>
            <a:ext cx="7846588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椭圆 49"/>
          <p:cNvSpPr/>
          <p:nvPr/>
        </p:nvSpPr>
        <p:spPr>
          <a:xfrm>
            <a:off x="12401408" y="1093732"/>
            <a:ext cx="515613" cy="515613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sp>
        <p:nvSpPr>
          <p:cNvPr id="51" name="椭圆 50"/>
          <p:cNvSpPr/>
          <p:nvPr/>
        </p:nvSpPr>
        <p:spPr>
          <a:xfrm>
            <a:off x="12824924" y="136617"/>
            <a:ext cx="282844" cy="282844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grpSp>
        <p:nvGrpSpPr>
          <p:cNvPr id="52" name="组合 51"/>
          <p:cNvGrpSpPr/>
          <p:nvPr/>
        </p:nvGrpSpPr>
        <p:grpSpPr>
          <a:xfrm>
            <a:off x="13599534" y="1401307"/>
            <a:ext cx="226229" cy="226229"/>
            <a:chOff x="304800" y="673100"/>
            <a:chExt cx="4000500" cy="4000500"/>
          </a:xfrm>
          <a:solidFill>
            <a:schemeClr val="accent3"/>
          </a:solidFill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chemeClr val="accent1"/>
                </a:solidFill>
              </a:endParaRPr>
            </a:p>
          </p:txBody>
        </p:sp>
        <p:sp>
          <p:nvSpPr>
            <p:cNvPr id="54" name="椭圆 53"/>
            <p:cNvSpPr/>
            <p:nvPr/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chemeClr val="accent1"/>
                </a:solidFill>
              </a:endParaRPr>
            </a:p>
          </p:txBody>
        </p:sp>
      </p:grpSp>
      <p:grpSp>
        <p:nvGrpSpPr>
          <p:cNvPr id="55" name="组合 54"/>
          <p:cNvGrpSpPr/>
          <p:nvPr/>
        </p:nvGrpSpPr>
        <p:grpSpPr>
          <a:xfrm>
            <a:off x="13341838" y="527900"/>
            <a:ext cx="296371" cy="296371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6" name="同心圆 55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chemeClr val="tx1"/>
                </a:solidFill>
              </a:endParaRPr>
            </a:p>
          </p:txBody>
        </p:sp>
        <p:sp>
          <p:nvSpPr>
            <p:cNvPr id="57" name="椭圆 56"/>
            <p:cNvSpPr/>
            <p:nvPr/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/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11938830" y="127442"/>
            <a:ext cx="420366" cy="420366"/>
            <a:chOff x="304800" y="673100"/>
            <a:chExt cx="4000500" cy="4000500"/>
          </a:xfrm>
          <a:solidFill>
            <a:schemeClr val="accent4"/>
          </a:solidFill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9" name="同心圆 58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chemeClr val="tx1"/>
                </a:solidFill>
              </a:endParaRPr>
            </a:p>
          </p:txBody>
        </p:sp>
        <p:sp>
          <p:nvSpPr>
            <p:cNvPr id="60" name="椭圆 59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/>
            </a:p>
          </p:txBody>
        </p:sp>
      </p:grpSp>
      <p:sp>
        <p:nvSpPr>
          <p:cNvPr id="61" name="椭圆 60"/>
          <p:cNvSpPr/>
          <p:nvPr/>
        </p:nvSpPr>
        <p:spPr>
          <a:xfrm>
            <a:off x="13458112" y="2187073"/>
            <a:ext cx="141422" cy="141422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>
              <a:solidFill>
                <a:schemeClr val="accent1"/>
              </a:solidFill>
            </a:endParaRPr>
          </a:p>
        </p:txBody>
      </p:sp>
      <p:sp>
        <p:nvSpPr>
          <p:cNvPr id="76" name="椭圆 75"/>
          <p:cNvSpPr/>
          <p:nvPr/>
        </p:nvSpPr>
        <p:spPr>
          <a:xfrm>
            <a:off x="-2763404" y="1264831"/>
            <a:ext cx="5569029" cy="5569029"/>
          </a:xfrm>
          <a:prstGeom prst="ellipse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sp>
        <p:nvSpPr>
          <p:cNvPr id="79" name="椭圆 78"/>
          <p:cNvSpPr/>
          <p:nvPr/>
        </p:nvSpPr>
        <p:spPr>
          <a:xfrm>
            <a:off x="-1823045" y="-1519684"/>
            <a:ext cx="5569029" cy="5569029"/>
          </a:xfrm>
          <a:prstGeom prst="ellipse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sp>
        <p:nvSpPr>
          <p:cNvPr id="80" name="椭圆 79"/>
          <p:cNvSpPr/>
          <p:nvPr/>
        </p:nvSpPr>
        <p:spPr>
          <a:xfrm>
            <a:off x="-1558012" y="-269231"/>
            <a:ext cx="5569029" cy="5569029"/>
          </a:xfrm>
          <a:prstGeom prst="ellipse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sp>
        <p:nvSpPr>
          <p:cNvPr id="81" name="椭圆 80"/>
          <p:cNvSpPr/>
          <p:nvPr/>
        </p:nvSpPr>
        <p:spPr>
          <a:xfrm>
            <a:off x="-2469264" y="-3457694"/>
            <a:ext cx="5569029" cy="5569029"/>
          </a:xfrm>
          <a:prstGeom prst="ellipse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grpSp>
        <p:nvGrpSpPr>
          <p:cNvPr id="82" name="组合 81"/>
          <p:cNvGrpSpPr/>
          <p:nvPr/>
        </p:nvGrpSpPr>
        <p:grpSpPr>
          <a:xfrm>
            <a:off x="1741343" y="1048532"/>
            <a:ext cx="802398" cy="802398"/>
            <a:chOff x="304800" y="673100"/>
            <a:chExt cx="4000500" cy="4000500"/>
          </a:xfrm>
          <a:solidFill>
            <a:schemeClr val="accent1"/>
          </a:solidFill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83" name="同心圆 82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91" name="组合 90"/>
          <p:cNvGrpSpPr/>
          <p:nvPr/>
        </p:nvGrpSpPr>
        <p:grpSpPr>
          <a:xfrm>
            <a:off x="3475331" y="1057686"/>
            <a:ext cx="516029" cy="516029"/>
            <a:chOff x="304800" y="673100"/>
            <a:chExt cx="4000500" cy="4000500"/>
          </a:xfrm>
          <a:solidFill>
            <a:schemeClr val="accent2"/>
          </a:solidFill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92" name="同心圆 91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93" name="椭圆 92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94" name="组合 93"/>
          <p:cNvGrpSpPr/>
          <p:nvPr/>
        </p:nvGrpSpPr>
        <p:grpSpPr>
          <a:xfrm>
            <a:off x="107297" y="2001961"/>
            <a:ext cx="748145" cy="748145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95" name="同心圆 94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96" name="椭圆 95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97" name="组合 96"/>
          <p:cNvGrpSpPr/>
          <p:nvPr/>
        </p:nvGrpSpPr>
        <p:grpSpPr>
          <a:xfrm>
            <a:off x="2477032" y="3261785"/>
            <a:ext cx="406273" cy="406273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98" name="同心圆 97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99" name="椭圆 98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00" name="组合 99"/>
          <p:cNvGrpSpPr/>
          <p:nvPr/>
        </p:nvGrpSpPr>
        <p:grpSpPr>
          <a:xfrm>
            <a:off x="2164624" y="4223867"/>
            <a:ext cx="1166525" cy="1166525"/>
            <a:chOff x="304800" y="673100"/>
            <a:chExt cx="4000500" cy="4000500"/>
          </a:xfrm>
          <a:solidFill>
            <a:schemeClr val="accent3"/>
          </a:solidFill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01" name="同心圆 100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02" name="椭圆 101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73" name="TextBox 27"/>
          <p:cNvSpPr txBox="1"/>
          <p:nvPr/>
        </p:nvSpPr>
        <p:spPr>
          <a:xfrm>
            <a:off x="8128733" y="5365407"/>
            <a:ext cx="338328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t>xxxxx学校    </a:t>
            </a:r>
            <a:endParaRPr lang="zh-CN" altLang="en-US" sz="3600" smtClean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t>2019. 9.18</a:t>
            </a:r>
            <a:endParaRPr lang="en-US" sz="3600" smtClean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12000" p14:dur="700">
        <p:fade/>
      </p:transition>
    </mc:Choice>
    <mc:Fallback>
      <p:transition spd="med" advTm="12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9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6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2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9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9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2" presetClass="entr" presetSubtype="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3600"/>
                            </p:stCondLst>
                            <p:childTnLst>
                              <p:par>
                                <p:cTn id="4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dur="4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4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4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4700"/>
                            </p:stCondLst>
                            <p:childTnLst>
                              <p:par>
                                <p:cTn id="80" presetID="41" presetClass="entr" presetSubtype="0" dur="6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6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600" tmFilter="0,0; .5, 1; 1, 1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dur="50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7400"/>
                            </p:stCondLst>
                            <p:childTnLst>
                              <p:par>
                                <p:cTn id="9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75" grpId="0"/>
      <p:bldP spid="50" grpId="0"/>
      <p:bldP spid="51" grpId="0"/>
      <p:bldP spid="61" grpId="0"/>
      <p:bldP spid="76" grpId="0"/>
      <p:bldP spid="79" grpId="0"/>
      <p:bldP spid="80" grpId="0"/>
      <p:bldP spid="81" grpId="0"/>
      <p:bldP spid="7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xxx名师工作室</a:t>
            </a:r>
            <a:endParaRPr lang="zh-CN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http://yubojun.ms.zjer.cn/</a:t>
            </a:r>
            <a:endParaRPr lang="zh-CN" altLang="en-US"/>
          </a:p>
          <a:p>
            <a:r>
              <a:t>用师训平台账号登录。</a:t>
            </a:r>
            <a:endParaRPr lang="zh-CN" altLang="en-US"/>
          </a:p>
          <a:p>
            <a:r>
              <a:t>里面有着丰富的资源。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13970"/>
            <a:ext cx="13366114" cy="78936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4350" y="281305"/>
            <a:ext cx="8864600" cy="735901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5" name="组合 84"/>
          <p:cNvGrpSpPr/>
          <p:nvPr/>
        </p:nvGrpSpPr>
        <p:grpSpPr>
          <a:xfrm>
            <a:off x="1165357" y="1715630"/>
            <a:ext cx="999267" cy="999267"/>
            <a:chOff x="304800" y="673100"/>
            <a:chExt cx="4000500" cy="4000500"/>
          </a:xfrm>
          <a:solidFill>
            <a:schemeClr val="accent3"/>
          </a:solidFill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86" name="同心圆 85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87" name="椭圆 86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41" name="矩形 40"/>
          <p:cNvSpPr/>
          <p:nvPr/>
        </p:nvSpPr>
        <p:spPr>
          <a:xfrm>
            <a:off x="-1" y="7449139"/>
            <a:ext cx="14082712" cy="69527"/>
          </a:xfrm>
          <a:prstGeom prst="rect">
            <a:avLst/>
          </a:prstGeom>
          <a:solidFill>
            <a:schemeClr val="accent6">
              <a:alpha val="84000"/>
            </a:schemeClr>
          </a:solidFill>
          <a:ln>
            <a:noFill/>
          </a:ln>
          <a:effectLst>
            <a:outerShdw blurRad="139700" dist="38100" dir="5400000" algn="t" rotWithShape="0">
              <a:prstClr val="black">
                <a:alpha val="2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sp>
        <p:nvSpPr>
          <p:cNvPr id="75" name="TextBox 74"/>
          <p:cNvSpPr txBox="1"/>
          <p:nvPr/>
        </p:nvSpPr>
        <p:spPr>
          <a:xfrm>
            <a:off x="2874645" y="2496185"/>
            <a:ext cx="105791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t>xxx名师网络工作室</a:t>
            </a:r>
            <a:endParaRPr lang="zh-CN" altLang="en-US" sz="6000" b="1" smtClean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t>xxx小组读书报告会</a:t>
            </a:r>
            <a:endParaRPr lang="zh-CN" altLang="en-US" sz="6000" b="1" smtClean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77" name="直接连接符 76"/>
          <p:cNvCxnSpPr/>
          <p:nvPr/>
        </p:nvCxnSpPr>
        <p:spPr>
          <a:xfrm>
            <a:off x="4621335" y="4249212"/>
            <a:ext cx="7846588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椭圆 49"/>
          <p:cNvSpPr/>
          <p:nvPr/>
        </p:nvSpPr>
        <p:spPr>
          <a:xfrm>
            <a:off x="12401408" y="1093732"/>
            <a:ext cx="515613" cy="515613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sp>
        <p:nvSpPr>
          <p:cNvPr id="51" name="椭圆 50"/>
          <p:cNvSpPr/>
          <p:nvPr/>
        </p:nvSpPr>
        <p:spPr>
          <a:xfrm>
            <a:off x="12824924" y="136617"/>
            <a:ext cx="282844" cy="282844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grpSp>
        <p:nvGrpSpPr>
          <p:cNvPr id="52" name="组合 51"/>
          <p:cNvGrpSpPr/>
          <p:nvPr/>
        </p:nvGrpSpPr>
        <p:grpSpPr>
          <a:xfrm>
            <a:off x="13599534" y="1401307"/>
            <a:ext cx="226229" cy="226229"/>
            <a:chOff x="304800" y="673100"/>
            <a:chExt cx="4000500" cy="4000500"/>
          </a:xfrm>
          <a:solidFill>
            <a:schemeClr val="accent3"/>
          </a:solidFill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chemeClr val="accent1"/>
                </a:solidFill>
              </a:endParaRPr>
            </a:p>
          </p:txBody>
        </p:sp>
        <p:sp>
          <p:nvSpPr>
            <p:cNvPr id="54" name="椭圆 53"/>
            <p:cNvSpPr/>
            <p:nvPr/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chemeClr val="accent1"/>
                </a:solidFill>
              </a:endParaRPr>
            </a:p>
          </p:txBody>
        </p:sp>
      </p:grpSp>
      <p:grpSp>
        <p:nvGrpSpPr>
          <p:cNvPr id="55" name="组合 54"/>
          <p:cNvGrpSpPr/>
          <p:nvPr/>
        </p:nvGrpSpPr>
        <p:grpSpPr>
          <a:xfrm>
            <a:off x="13341838" y="527900"/>
            <a:ext cx="296371" cy="296371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6" name="同心圆 55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chemeClr val="tx1"/>
                </a:solidFill>
              </a:endParaRPr>
            </a:p>
          </p:txBody>
        </p:sp>
        <p:sp>
          <p:nvSpPr>
            <p:cNvPr id="57" name="椭圆 56"/>
            <p:cNvSpPr/>
            <p:nvPr/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/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11938830" y="127442"/>
            <a:ext cx="420366" cy="420366"/>
            <a:chOff x="304800" y="673100"/>
            <a:chExt cx="4000500" cy="4000500"/>
          </a:xfrm>
          <a:solidFill>
            <a:schemeClr val="accent4"/>
          </a:solidFill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9" name="同心圆 58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chemeClr val="tx1"/>
                </a:solidFill>
              </a:endParaRPr>
            </a:p>
          </p:txBody>
        </p:sp>
        <p:sp>
          <p:nvSpPr>
            <p:cNvPr id="60" name="椭圆 59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/>
            </a:p>
          </p:txBody>
        </p:sp>
      </p:grpSp>
      <p:sp>
        <p:nvSpPr>
          <p:cNvPr id="61" name="椭圆 60"/>
          <p:cNvSpPr/>
          <p:nvPr/>
        </p:nvSpPr>
        <p:spPr>
          <a:xfrm>
            <a:off x="13458112" y="2187073"/>
            <a:ext cx="141422" cy="141422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>
              <a:solidFill>
                <a:schemeClr val="accent1"/>
              </a:solidFill>
            </a:endParaRPr>
          </a:p>
        </p:txBody>
      </p:sp>
      <p:sp>
        <p:nvSpPr>
          <p:cNvPr id="76" name="椭圆 75"/>
          <p:cNvSpPr/>
          <p:nvPr/>
        </p:nvSpPr>
        <p:spPr>
          <a:xfrm>
            <a:off x="-2763404" y="1264831"/>
            <a:ext cx="5569029" cy="5569029"/>
          </a:xfrm>
          <a:prstGeom prst="ellipse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sp>
        <p:nvSpPr>
          <p:cNvPr id="79" name="椭圆 78"/>
          <p:cNvSpPr/>
          <p:nvPr/>
        </p:nvSpPr>
        <p:spPr>
          <a:xfrm>
            <a:off x="-1823045" y="-1519684"/>
            <a:ext cx="5569029" cy="5569029"/>
          </a:xfrm>
          <a:prstGeom prst="ellipse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sp>
        <p:nvSpPr>
          <p:cNvPr id="80" name="椭圆 79"/>
          <p:cNvSpPr/>
          <p:nvPr/>
        </p:nvSpPr>
        <p:spPr>
          <a:xfrm>
            <a:off x="-1558012" y="-269231"/>
            <a:ext cx="5569029" cy="5569029"/>
          </a:xfrm>
          <a:prstGeom prst="ellipse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sp>
        <p:nvSpPr>
          <p:cNvPr id="81" name="椭圆 80"/>
          <p:cNvSpPr/>
          <p:nvPr/>
        </p:nvSpPr>
        <p:spPr>
          <a:xfrm>
            <a:off x="-2469264" y="-3457694"/>
            <a:ext cx="5569029" cy="5569029"/>
          </a:xfrm>
          <a:prstGeom prst="ellipse">
            <a:avLst/>
          </a:prstGeom>
          <a:noFill/>
          <a:ln w="12700"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70"/>
          </a:p>
        </p:txBody>
      </p:sp>
      <p:grpSp>
        <p:nvGrpSpPr>
          <p:cNvPr id="82" name="组合 81"/>
          <p:cNvGrpSpPr/>
          <p:nvPr/>
        </p:nvGrpSpPr>
        <p:grpSpPr>
          <a:xfrm>
            <a:off x="1741343" y="1048532"/>
            <a:ext cx="802398" cy="802398"/>
            <a:chOff x="304800" y="673100"/>
            <a:chExt cx="4000500" cy="4000500"/>
          </a:xfrm>
          <a:solidFill>
            <a:schemeClr val="accent1"/>
          </a:solidFill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83" name="同心圆 82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91" name="组合 90"/>
          <p:cNvGrpSpPr/>
          <p:nvPr/>
        </p:nvGrpSpPr>
        <p:grpSpPr>
          <a:xfrm>
            <a:off x="3475331" y="1057686"/>
            <a:ext cx="516029" cy="516029"/>
            <a:chOff x="304800" y="673100"/>
            <a:chExt cx="4000500" cy="4000500"/>
          </a:xfrm>
          <a:solidFill>
            <a:schemeClr val="accent2"/>
          </a:solidFill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92" name="同心圆 91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93" name="椭圆 92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94" name="组合 93"/>
          <p:cNvGrpSpPr/>
          <p:nvPr/>
        </p:nvGrpSpPr>
        <p:grpSpPr>
          <a:xfrm>
            <a:off x="107297" y="2001961"/>
            <a:ext cx="748145" cy="748145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95" name="同心圆 94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96" name="椭圆 95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97" name="组合 96"/>
          <p:cNvGrpSpPr/>
          <p:nvPr/>
        </p:nvGrpSpPr>
        <p:grpSpPr>
          <a:xfrm>
            <a:off x="2477032" y="3261785"/>
            <a:ext cx="406273" cy="406273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98" name="同心圆 97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99" name="椭圆 98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00" name="组合 99"/>
          <p:cNvGrpSpPr/>
          <p:nvPr/>
        </p:nvGrpSpPr>
        <p:grpSpPr>
          <a:xfrm>
            <a:off x="2164624" y="4223867"/>
            <a:ext cx="1166525" cy="1166525"/>
            <a:chOff x="304800" y="673100"/>
            <a:chExt cx="4000500" cy="4000500"/>
          </a:xfrm>
          <a:solidFill>
            <a:schemeClr val="accent3"/>
          </a:solidFill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01" name="同心圆 100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02" name="椭圆 101"/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6172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12344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8516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246888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308610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370332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432054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4937760" algn="l" defTabSz="123444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70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73" name="TextBox 27"/>
          <p:cNvSpPr txBox="1"/>
          <p:nvPr/>
        </p:nvSpPr>
        <p:spPr>
          <a:xfrm>
            <a:off x="8128733" y="5365407"/>
            <a:ext cx="338328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t>xxxxx学校    </a:t>
            </a:r>
            <a:endParaRPr lang="zh-CN" altLang="en-US" sz="3600" smtClean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t>2019. 9.18</a:t>
            </a:r>
            <a:endParaRPr lang="en-US" sz="3600" smtClean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12000" p14:dur="700">
        <p:fade/>
      </p:transition>
    </mc:Choice>
    <mc:Fallback>
      <p:transition spd="med" advTm="12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9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6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2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9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9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dur="3000" accel="35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2" presetClass="entr" presetSubtype="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3600"/>
                            </p:stCondLst>
                            <p:childTnLst>
                              <p:par>
                                <p:cTn id="4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dur="4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4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4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4700"/>
                            </p:stCondLst>
                            <p:childTnLst>
                              <p:par>
                                <p:cTn id="80" presetID="41" presetClass="entr" presetSubtype="0" dur="6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6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600" tmFilter="0,0; .5, 1; 1, 1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dur="50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7400"/>
                            </p:stCondLst>
                            <p:childTnLst>
                              <p:par>
                                <p:cTn id="9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75" grpId="0"/>
      <p:bldP spid="50" grpId="0"/>
      <p:bldP spid="51" grpId="0"/>
      <p:bldP spid="61" grpId="0"/>
      <p:bldP spid="76" grpId="0"/>
      <p:bldP spid="79" grpId="0"/>
      <p:bldP spid="80" grpId="0"/>
      <p:bldP spid="81" grpId="0"/>
      <p:bldP spid="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/>
          <p:nvPr>
            <p:ph type="title"/>
          </p:nvPr>
        </p:nvSpPr>
        <p:spPr/>
        <p:txBody>
          <a:bodyPr/>
          <a:lstStyle/>
          <a:p>
            <a:r>
              <a:t>暑假读书</a:t>
            </a:r>
            <a:endParaRPr lang="zh-CN" altLang="en-US"/>
          </a:p>
        </p:txBody>
      </p:sp>
      <p:pic>
        <p:nvPicPr>
          <p:cNvPr id="5" name="图片 4" descr="IMG_E077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7225" y="1190625"/>
            <a:ext cx="4498340" cy="6442710"/>
          </a:xfrm>
          <a:prstGeom prst="rect">
            <a:avLst/>
          </a:prstGeom>
        </p:spPr>
      </p:pic>
      <p:pic>
        <p:nvPicPr>
          <p:cNvPr id="6" name="图片 5" descr="IMG_E077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2020" y="1190625"/>
            <a:ext cx="4636135" cy="6442710"/>
          </a:xfrm>
          <a:prstGeom prst="rect">
            <a:avLst/>
          </a:prstGeom>
        </p:spPr>
      </p:pic>
    </p:spTree>
  </p:cSld>
  <p:clrMapOvr>
    <a:masterClrMapping/>
  </p:clrMapOvr>
  <p:transition spd="slow" advTm="0">
    <p:push dir="u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向大家学习！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04215" y="1848485"/>
            <a:ext cx="12674600" cy="3810000"/>
          </a:xfrm>
        </p:spPr>
        <p:txBody>
          <a:bodyPr/>
          <a:lstStyle/>
          <a:p>
            <a:r>
              <a:t>褚王杰：《格物致知 不忘初心》</a:t>
            </a:r>
            <a:endParaRPr lang="zh-CN" altLang="en-US"/>
          </a:p>
          <a:p>
            <a:r>
              <a:t>xxx：《行走在阅读的路上》</a:t>
            </a:r>
            <a:endParaRPr lang="zh-CN" altLang="en-US">
              <a:sym typeface="+mn-ea"/>
            </a:endParaRPr>
          </a:p>
          <a:p>
            <a:r>
              <a:t>桂彬：《兴趣是最好的老师》</a:t>
            </a:r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03501" y="2045703"/>
            <a:ext cx="12674442" cy="1320271"/>
          </a:xfrm>
        </p:spPr>
        <p:txBody>
          <a:bodyPr/>
          <a:lstStyle/>
          <a:p>
            <a:r>
              <a:t>行走在阅读的路上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5302250" y="5147945"/>
            <a:ext cx="682498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xxxxx学校     朱潮海</a:t>
            </a:r>
            <a:endParaRPr lang="zh-CN" altLang="en-US" sz="4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04136" y="1534528"/>
            <a:ext cx="12674442" cy="1320271"/>
          </a:xfrm>
        </p:spPr>
        <p:txBody>
          <a:bodyPr>
            <a:normAutofit fontScale="90000"/>
          </a:bodyPr>
          <a:lstStyle/>
          <a:p>
            <a:pPr algn="l"/>
            <a:r>
              <a:t>缘起：</a:t>
            </a:r>
            <a:br/>
            <a:br/>
            <a:r>
              <a:t>《人类认识地球及其运动的历史》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" name="Rectangle 2"/>
          <p:cNvSpPr>
            <a:spLocks noGrp="1" noChangeArrowheads="1"/>
          </p:cNvSpPr>
          <p:nvPr>
            <p:ph type="title"/>
          </p:nvPr>
        </p:nvSpPr>
        <p:spPr>
          <a:xfrm>
            <a:off x="2590418" y="966732"/>
            <a:ext cx="9412798" cy="998271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pPr>
              <a:lnSpc>
                <a:spcPct val="130000"/>
              </a:lnSpc>
              <a:spcBef>
                <a:spcPct val="100000"/>
              </a:spcBef>
            </a:pPr>
            <a:r>
              <a:t>托勒密  “地心说”</a:t>
            </a:r>
            <a:endParaRPr lang="en-US" altLang="zh-CN" sz="4620" b="1">
              <a:solidFill>
                <a:schemeClr val="tx1"/>
              </a:solidFill>
            </a:endParaRPr>
          </a:p>
        </p:txBody>
      </p:sp>
      <p:pic>
        <p:nvPicPr>
          <p:cNvPr id="50" name="Picture 5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74622" y="2247026"/>
            <a:ext cx="4075621" cy="481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Text Box 6"/>
          <p:cNvSpPr txBox="1">
            <a:spLocks noChangeArrowheads="1"/>
          </p:cNvSpPr>
          <p:nvPr/>
        </p:nvSpPr>
        <p:spPr bwMode="auto">
          <a:xfrm>
            <a:off x="1124585" y="2247265"/>
            <a:ext cx="6932930" cy="4361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72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44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516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888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8610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70332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32054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937760" algn="l" defTabSz="123444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</a:pPr>
            <a:r>
              <a:t>观点：</a:t>
            </a:r>
            <a:endParaRPr lang="zh-CN" altLang="en-US" sz="3695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  <a:spcBef>
                <a:spcPct val="0"/>
              </a:spcBef>
            </a:pPr>
            <a:r>
              <a:t>1.地球是球体。</a:t>
            </a:r>
            <a:endParaRPr lang="zh-CN" altLang="en-US" sz="3695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  <a:spcBef>
                <a:spcPct val="0"/>
              </a:spcBef>
            </a:pPr>
            <a:r>
              <a:t>2.地球处于宇宙中心，而且静止不动。</a:t>
            </a:r>
            <a:endParaRPr lang="zh-CN" altLang="en-US" sz="3695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  <a:spcBef>
                <a:spcPct val="0"/>
              </a:spcBef>
            </a:pPr>
            <a:r>
              <a:t>3.所有日月星辰都围绕地球旋转。</a:t>
            </a:r>
            <a:endParaRPr lang="zh-CN" altLang="en-US" sz="3695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2812395" cy="665162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https://d.book118.com/407125042132006046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自定义 4">
      <a:dk1>
        <a:sysClr val="windowText" lastClr="000000"/>
      </a:dk1>
      <a:lt1>
        <a:sysClr val="window" lastClr="FFFFFF"/>
      </a:lt1>
      <a:dk2>
        <a:srgbClr val="373545"/>
      </a:dk2>
      <a:lt2>
        <a:srgbClr val="000000"/>
      </a:lt2>
      <a:accent1>
        <a:srgbClr val="2683C6"/>
      </a:accent1>
      <a:accent2>
        <a:srgbClr val="2683C6"/>
      </a:accent2>
      <a:accent3>
        <a:srgbClr val="2683C6"/>
      </a:accent3>
      <a:accent4>
        <a:srgbClr val="2683C6"/>
      </a:accent4>
      <a:accent5>
        <a:srgbClr val="2683C6"/>
      </a:accent5>
      <a:accent6>
        <a:srgbClr val="2683C6"/>
      </a:accent6>
      <a:hlink>
        <a:srgbClr val="2683C6"/>
      </a:hlink>
      <a:folHlink>
        <a:srgbClr val="2683C6"/>
      </a:folHlink>
    </a:clrScheme>
    <a:fontScheme name="自定义 1">
      <a:majorFont>
        <a:latin typeface="Calibri"/>
        <a:ea typeface="微软雅黑"/>
        <a:cs typeface="Arial"/>
      </a:majorFont>
      <a:minorFont>
        <a:latin typeface="Calibri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宋体</vt:lpstr>
      <vt:lpstr>Office Theme</vt:lpstr>
      <vt:lpstr>PowerPoint Presentation</vt:lpstr>
      <vt:lpstr>xxx名师工作室</vt:lpstr>
      <vt:lpstr>PowerPoint Presentation</vt:lpstr>
      <vt:lpstr>PowerPoint Presentation</vt:lpstr>
      <vt:lpstr>PowerPoint Presentation</vt:lpstr>
      <vt:lpstr>暑假读书</vt:lpstr>
      <vt:lpstr>向大家学习！</vt:lpstr>
      <vt:lpstr>行走在阅读的路上</vt:lpstr>
      <vt:lpstr>缘起：《人类认识地球及其运动的历史》</vt:lpstr>
      <vt:lpstr>托勒密  “地心说”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2024-09-21T22:05:17.002</cp:lastPrinted>
  <dcterms:created xsi:type="dcterms:W3CDTF">2024-09-21T14:05:17Z</dcterms:created>
  <dcterms:modified xsi:type="dcterms:W3CDTF">2024-09-21T14:05:19Z</dcterms:modified>
</cp:coreProperties>
</file>