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55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6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1DF00-7947-4CD7-A5E4-3143A4129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B8F69-6CF9-4A2A-8B8F-1E3B1DC5C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97676-661E-4DDD-8421-24435FAC5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C82D7-3B97-47A9-AC36-13CF94D48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C59381-826F-44A9-A859-721E217A0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2FCF02-7F4E-4468-89C5-CFF5C8CFF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671ED1-2AAF-4AE9-95E9-8E4A1593A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09280-74AB-49F4-B7AF-D4558A021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70DDE-490F-4BF3-A24A-8C4ADC4E0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F3B65-5F5A-4FF4-BD07-BC6B47E20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33FB9-5F69-4240-AF9E-5BCC522D8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3543" r:id="rId2"/>
    <p:sldLayoutId id="2147503544" r:id="rId3"/>
    <p:sldLayoutId id="2147503545" r:id="rId4"/>
    <p:sldLayoutId id="2147503546" r:id="rId5"/>
    <p:sldLayoutId id="2147503547" r:id="rId6"/>
    <p:sldLayoutId id="2147503548" r:id="rId7"/>
    <p:sldLayoutId id="2147503549" r:id="rId8"/>
    <p:sldLayoutId id="2147503550" r:id="rId9"/>
    <p:sldLayoutId id="2147503551" r:id="rId10"/>
    <p:sldLayoutId id="214750355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22" Type="http://schemas.openxmlformats.org/officeDocument/2006/relationships/tags" Target="../tags/tag242.xml" /><Relationship Id="rId23" Type="http://schemas.openxmlformats.org/officeDocument/2006/relationships/tags" Target="../tags/tag243.xml" /><Relationship Id="rId24" Type="http://schemas.openxmlformats.org/officeDocument/2006/relationships/tags" Target="../tags/tag244.xml" /><Relationship Id="rId25" Type="http://schemas.openxmlformats.org/officeDocument/2006/relationships/tags" Target="../tags/tag245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2515202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2023年金蝶实施顾问年度总结及下一年计划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年度总结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顾问团队建设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客户满意度分析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技术能力提升计划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市场拓展策略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年度总结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2023年工作回顾</a:t>
            </a:r>
            <a:endParaRPr lang="zh-CN" altLang="en-US"/>
          </a:p>
        </p:txBody>
      </p:sp>
      <p:sp>
        <p:nvSpPr>
          <p:cNvPr id="1048970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完成项目数量：成功完成10个项目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客户满意度：客户满意度达到95%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团队协作：与团队成员紧密合作，共同解决问题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技能提升：提升项目管理、沟通协调等技能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问题与挑战：面对项目延期、客户需求变更等问题，积极应对并解决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总结与反思：总结工作经验，反思不足，为下一年工作做好准备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实施项目成果</a:t>
            </a:r>
            <a:endParaRPr lang="zh-CN" altLang="en-US"/>
          </a:p>
        </p:txBody>
      </p:sp>
      <p:sp>
        <p:nvSpPr>
          <p:cNvPr id="1049040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成功实施项目数量：10个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实施团队：5人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客户满意度：95%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客户行业分布：制造业、服务业、金融业等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实施周期：平均6个月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实施项目类型：ERP、CRM、HRM等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遇到的问题与解决方案</a:t>
            </a:r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2"/>
            </p:custDataLst>
          </p:nvPr>
        </p:nvSpPr>
        <p:spPr>
          <a:xfrm>
            <a:off x="4002360" y="5508433"/>
            <a:ext cx="4181876" cy="741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解决方案：加强市场调研，提高产品竞争力，拓展市场渠道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标题"/>
          <p:cNvSpPr txBox="1"/>
          <p:nvPr>
            <p:custDataLst>
              <p:tags r:id="rId3"/>
            </p:custDataLst>
          </p:nvPr>
        </p:nvSpPr>
        <p:spPr>
          <a:xfrm>
            <a:off x="4002360" y="5095547"/>
            <a:ext cx="4181876" cy="36403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问题：市场竞争激烈 解决方案：加强市场调研，提高产品竞争力，拓展市场渠道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4"/>
            </p:custDataLst>
          </p:nvPr>
        </p:nvSpPr>
        <p:spPr>
          <a:xfrm>
            <a:off x="4002360" y="1903285"/>
            <a:ext cx="4181876" cy="741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解决方案：加强与客户的沟通，明确需求，制定详细的实施方案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标题"/>
          <p:cNvSpPr txBox="1"/>
          <p:nvPr>
            <p:custDataLst>
              <p:tags r:id="rId5"/>
            </p:custDataLst>
          </p:nvPr>
        </p:nvSpPr>
        <p:spPr>
          <a:xfrm>
            <a:off x="4002360" y="1490400"/>
            <a:ext cx="4181876" cy="36403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问题：客户需求不明确，沟通困难 解决方案：加强与客户的沟通，明确需求，制定详细的实施方案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6"/>
            </p:custDataLst>
          </p:nvPr>
        </p:nvSpPr>
        <p:spPr>
          <a:xfrm>
            <a:off x="4002360" y="3105001"/>
            <a:ext cx="4181876" cy="741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解决方案：优化项目计划，加强时间管理，提高工作效率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标题"/>
          <p:cNvSpPr txBox="1"/>
          <p:nvPr>
            <p:custDataLst>
              <p:tags r:id="rId7"/>
            </p:custDataLst>
          </p:nvPr>
        </p:nvSpPr>
        <p:spPr>
          <a:xfrm>
            <a:off x="4002360" y="2692116"/>
            <a:ext cx="4181876" cy="36403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问题：项目进度延误 解决方案：优化项目计划，加强时间管理，提高工作效率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8"/>
            </p:custDataLst>
          </p:nvPr>
        </p:nvSpPr>
        <p:spPr>
          <a:xfrm>
            <a:off x="4002360" y="4306717"/>
            <a:ext cx="4181876" cy="741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解决方案：加强团队培训，提高团队成员的专业技能和团队协作能力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标题"/>
          <p:cNvSpPr txBox="1"/>
          <p:nvPr>
            <p:custDataLst>
              <p:tags r:id="rId9"/>
            </p:custDataLst>
          </p:nvPr>
        </p:nvSpPr>
        <p:spPr>
          <a:xfrm>
            <a:off x="4002360" y="3893832"/>
            <a:ext cx="4181876" cy="36403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问题：团队成员能力不足 解决方案：加强团队培训，提高团队成员的专业技能和团队协作能力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经验教训与改进方向</a:t>
            </a:r>
            <a:endParaRPr lang="zh-CN" altLang="en-US"/>
          </a:p>
        </p:txBody>
      </p:sp>
      <p:sp>
        <p:nvSpPr>
          <p:cNvPr id="1049172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4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76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成功案例：总结过去一年中成功的实施案例，分析其成功的原因和经验。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0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2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失败案例：总结过去一年中失败的实施案例，分析其失败的原因和教训。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6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8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改进方向：根据成功和失败的案例，提出改进的方向和措施。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2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4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团队建设：加强团队建设，提高团队协作能力和执行力。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8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0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客户关系管理：加强与客户的沟通和合作，提高客户满意度。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4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6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技术提升：加强技术学习和培训，提高技术水平和实施能力。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4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顾问团队建设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团队规模与构成</a:t>
            </a:r>
            <a:endParaRPr lang="zh-CN" altLang="en-US"/>
          </a:p>
        </p:txBody>
      </p:sp>
      <p:sp>
        <p:nvSpPr>
          <p:cNvPr id="104930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团队成员数量：20人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团队成员构成：包括项目经理、技术顾问、业务顾问等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团队成员经验：平均工作经验5年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团队成员技能：具备丰富的项目管理、技术支持和业务咨询能力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培训与发展计划</a:t>
            </a:r>
            <a:endParaRPr lang="zh-CN" altLang="en-US"/>
          </a:p>
        </p:txBody>
      </p:sp>
      <p:sp>
        <p:nvSpPr>
          <p:cNvPr id="10493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定期组织内部培训，提升团队技能水平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鼓励团队成员参加外部培训，拓宽视野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建立导师制度，一对一指导新员工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设立绩效考核机制，激励团队成员不断提升自己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团队文化与价值观</a:t>
            </a:r>
            <a:endParaRPr lang="zh-CN" altLang="en-US"/>
          </a:p>
        </p:txBody>
      </p:sp>
      <p:sp>
        <p:nvSpPr>
          <p:cNvPr id="104942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团队精神：团结协作，共同进步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价值观：诚信、创新、专业、服务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团队建设活动：定期举办团队建设活动，增强团队凝聚力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培训与发展：提供专业培训和发展机会，提升团队成员的专业能力和综合素质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团队凝聚力提升措施</a:t>
            </a:r>
            <a:endParaRPr lang="zh-CN" altLang="en-US"/>
          </a:p>
        </p:txBody>
      </p:sp>
      <p:sp>
        <p:nvSpPr>
          <p:cNvPr id="104946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定期组织团队建设活动，如团建、聚餐等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建立良好的沟通机制，如定期召开团队会议、分享经验等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提供培训和学习机会，提升团队成员的专业技能和综合素质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设立激励机制，如绩效考核、奖金激励等，激发团队成员的工作积极性和创造力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客户满意度分析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客户满意度调查结果</a:t>
            </a:r>
            <a:endParaRPr lang="zh-CN" altLang="en-US"/>
          </a:p>
        </p:txBody>
      </p:sp>
      <p:sp>
        <p:nvSpPr>
          <p:cNvPr id="1049570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客户满意度评分：90分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客户满意度下降：较去年下降5%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客户满意度排名：前10%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客户满意度原因分析：产品性能、服务质量、价格因素等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客户满意度提升：较去年提升10%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客户满意度改进措施：加强产品研发、提升服务质量、优化价格策略等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客户反馈处理情况</a:t>
            </a:r>
            <a:endParaRPr lang="zh-CN" altLang="en-US"/>
          </a:p>
        </p:txBody>
      </p:sp>
      <p:sp>
        <p:nvSpPr>
          <p:cNvPr id="104965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客户反馈收集：通过电话、邮件、在线调查等方式收集客户反馈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5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客户反馈分类：根据反馈内容进行分类，如产品问题、服务问题等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6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客户反馈处理：针对不同类别的反馈，制定相应的处理方案，如改进产品、优化服务等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7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客户反馈跟进：对处理后的客户反馈进行跟进，确保客户满意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7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客户满意度提升策略</a:t>
            </a:r>
            <a:endParaRPr lang="zh-CN" altLang="en-US"/>
          </a:p>
        </p:txBody>
      </p:sp>
      <p:sp>
        <p:nvSpPr>
          <p:cNvPr id="104971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加强与客户的沟通，了解客户需求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提高服务质量，确保客户满意度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定期进行客户满意度调查，了解客户反馈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针对客户反馈进行改进，提高客户满意度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https://d.book118.com/407125152020006051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MiSans</vt:lpstr>
      <vt:lpstr>Wingdings</vt:lpstr>
      <vt:lpstr>Calibri Light</vt:lpstr>
      <vt:lpstr>微软雅黑</vt:lpstr>
      <vt:lpstr>Office Theme</vt:lpstr>
      <vt:lpstr>2023年金蝶实施顾问年度总结及下一年计划</vt:lpstr>
      <vt:lpstr>目录</vt:lpstr>
      <vt:lpstr>单击添加章节标题</vt:lpstr>
      <vt:lpstr>年度总结</vt:lpstr>
      <vt:lpstr>2023年工作回顾</vt:lpstr>
      <vt:lpstr>实施项目成果</vt:lpstr>
      <vt:lpstr>遇到的问题与解决方案</vt:lpstr>
      <vt:lpstr>经验教训与改进方向</vt:lpstr>
      <vt:lpstr>顾问团队建设</vt:lpstr>
      <vt:lpstr>团队规模与构成</vt:lpstr>
      <vt:lpstr>培训与发展计划</vt:lpstr>
      <vt:lpstr>团队文化与价值观</vt:lpstr>
      <vt:lpstr>团队凝聚力提升措施</vt:lpstr>
      <vt:lpstr>客户满意度分析</vt:lpstr>
      <vt:lpstr>客户满意度调查结果</vt:lpstr>
      <vt:lpstr>客户反馈处理情况</vt:lpstr>
      <vt:lpstr>客户满意度提升策略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2024-09-24T00:11:26.861</cp:lastPrinted>
  <dcterms:created xsi:type="dcterms:W3CDTF">2024-09-23T16:11:26Z</dcterms:created>
  <dcterms:modified xsi:type="dcterms:W3CDTF">2024-09-23T16:11:29Z</dcterms:modified>
</cp:coreProperties>
</file>