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63AD6-DE2B-43C9-8B12-77BE15CD9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E0CEE-4B4A-43D7-A368-C273CF192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F0815-B0FC-4689-BE59-415540AE7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18828-5979-46C2-9B74-4E37C9AC8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B2104E-57EF-4323-B6B1-483D4E8EA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7368D6-7229-4EBA-A4A1-8BE6855D2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984EFB-29DF-4364-9DDE-4AAF0AA07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B7CC0-F5B1-43AB-8CFB-2D88F2EBE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F3113-CAB5-4695-A08F-1B35BBDAD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12950-BD54-471D-9853-65A7B5D5F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044B8-0DBB-48BC-B743-D1A323BB2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260051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集成锁相环路与集成频率合成器课件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集成锁相环路概述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集成频率合成器概述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集成锁相环路与集成频率合成器的比较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集成锁相环路的设计与实现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集成频率合成器的设计与实现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展望与未来发展方向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集成锁相环路概述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集成锁相环路是一种用于实现相位同步的电子线路，它通过比较输入信号与反馈信号的相位差，产生一个控制电压，驱动振荡器产生与输入信号同频同相的输出信号。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锁相环路由相位检测器、低通滤波器和压控振荡器三个基本部分组成。相位检测器检测输入信号与反馈信号的相位差，产生一个误差电压；低通滤波器滤除误差电压中的高频分量，输出一个控制电压；压控振荡器根据控制电压调整输出信号的频率和相位，最终实现相位同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集成锁相环路的分类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模拟集成锁相环路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采用模拟电路实现，具有连续的相位调整能力，适用于连续相位跟踪和频率合成。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数字集成锁相环路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采用数字电路实现，具有离散的相位调整能力，适用于数字通信和频率合成。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自动控制系统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用于实现信号的相位跟踪和频率合成，提高系统的稳定性和可靠性。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用于接收机本地振荡器和发射机本机振荡器的相位同步，提高通信质量。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频率合成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用于产生高精度、高稳定度的频率源，广泛应用于无线通信、雷达、电子测量等领域。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集成锁相环路的应用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集成频率合成器概述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集成频率合成器是一种用于产生高精度、高稳定度频率信号的电子器件。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通过一个或多个振荡器、分频器、倍频器、混频器和滤波器等组件的组合，实现频率的合成和调整。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80" r="188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可以分为直接式频率合成器和间接式频率合成器。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按工作原理分类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可以分为低相位噪声频率合成器和低抖动频率合成器。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按输出信号的相位噪声性能分类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可以分为调频（FM）和调相（PM）两种类型。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按输出信号的调制性能分类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集成频率合成器的分类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035" r="1103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用于产生本振信号、载波信号和调制信号等，实现通信系统的信号传输和数据处理。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通信系统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用于产生标准频率信号，用于各种测量仪器的校准和测试。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测量仪器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用于产生高频振荡信号，实现雷达的探测和跟踪。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雷达系统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用于产生干扰信号和假目标信号，实现电子对抗中的信息干扰和欺骗。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电子对抗系统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集成频率合成器的应用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https://d.book118.com/407126005162006052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2024-09-26T15:05:56.266</cp:lastPrinted>
  <dcterms:created xsi:type="dcterms:W3CDTF">2024-09-26T07:05:56Z</dcterms:created>
  <dcterms:modified xsi:type="dcterms:W3CDTF">2024-09-26T07:05:58Z</dcterms:modified>
</cp:coreProperties>
</file>