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51F941-5899-4AC5-B2BC-EF38EB05B3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CC17F1-E586-43F4-B49B-D967ECC9E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73A332-2110-4BA7-BEBB-B8C45EE09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40732C-EFDF-4FBD-969A-C42BA346DB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D0D74E-FDC6-4221-9780-EEB30D11BB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D9C8B1-D8B4-4223-9F6D-9C5E03B0E0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98E055-4AC4-4FE0-ABB7-E878625824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D8F26A-A740-4B58-9379-5B9D91E85F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D44EEA-1039-4EBB-825F-FBB9836821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794F9E-B37F-4BAE-8DC9-B3E8C6B660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FF967E-B672-49E2-8D5A-5DFFCB5270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12606511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《信用管理》ppt课件</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信用管理概述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信用管理体系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信用管理政策与法规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信用风险评估与管理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信用管理与经济发展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未来展望与挑战</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信用管理概述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信用管理的定义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信用管理是指通过制定和执行一系列政策和程序，对企业的信用交易和应收账款进行管理和监督的过程。</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信用管理旨在降低信用风险，提高企业的应收账款回收率，并保持企业财务稳定。</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信用管理有助于企业评估和控制客户的信用风险，降低坏账损失和应收账款拖欠风险。</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有效的信用管理可以改善企业的现金流状况，提高企业的经营效率和盈利能力。</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信用管理还有助于建立和维护企业与客户之间的良好关系，提升企业的市场竞争力。</a:t>
              </a:r>
            </a:p>
          </p:txBody>
        </p:sp>
      </p:grpSp>
      <p:pic>
        <p:nvPicPr>
          <p:cNvPr id="14" name="Picture 14"/>
          <p:cNvPicPr>
            <a:picLocks noChangeAspect="1"/>
          </p:cNvPicPr>
          <p:nvPr/>
        </p:nvPicPr>
        <p:blipFill>
          <a:blip r:embed="rId2"/>
          <a:srcRect l="11208" r="11208"/>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1375" r="1137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信用管理的目的和意义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早期的信用管理主要关注对客户的信用评估和风险管理，随着市场竞争的加剧和全球化的发展，现代的信用管理已经扩展到包括销售、财务、法律等多个领域。</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信息技术的发展为信用管理提供了更多的数据和工具，使得企业能够更准确地评估和管理信用风险。</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未来，随着大数据、人工智能等技术的进一步应用，信用管理将更加智能化和精细化。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信用管理的历史和发展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信用管理体系</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征信系统定义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征信系统是指收集、整理、加工个人或企业信用信息的系统，旨在提供信用报告等信用信息服务。</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征信系统运作方式</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征信系统通过收集、整理、加工各类信用信息，形成信用报告，并对外提供查询服务。这些信息包括个人或企业的基本信息、信贷记录、支付记录等。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征信系统发展历程</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征信系统的发展经历了手工操作、自动化、网络化三个阶段。随着科技的发展，征信系统的数据来源更加广泛、处理速度更快、服务范围更广。</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征信系统作用</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征信系统在信用管理体系中发挥着重要作用，它能够提供信用记录查询、信用评估等服务，帮助企业和个人了解对方的信用状况，降低交易风险。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征信系统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信用评级定义</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信用评级是指专业评级机构对债务发行人的信用风险进行评估，并将结果以等级形式发布。</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信用评级在信用管理体系中具有重要作用，它能够帮助投资者了解债务发行人的信用风险，为投资者提供参考依据。</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信用评级的方法包括定性分析和定量分析两种。定性分析主要考虑债务发行人的行业风险、管理层素质等因素，定量分析则主要考虑财务指标、现金流等因素。</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目前全球知名的信用评级机构包括穆迪、标普和惠誉等。这些机构拥有完善的评级方法和制度，能够为投资者提供客观、公正的评级结果。</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信用评级作用</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信用评级方法</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信用评级机构</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信用评级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信用担保定义</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信用担保是指担保人向债权人承诺，当债务人无法履行债务时，担保人将代为履行债务或承担相应责任的行为。</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信用担保作用</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信用担保在信用管理体系中发挥着重要作用，它能够降低债权人的风险，促进资金融通和商品流通。</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信用担保种类</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信用担保的种类包括政策性担保、商业性担保和互助性担保等。政策性担保主要服务于国家政策的落实，商业性担保则以盈利为目的，互助性担保则是由民间组织自发形成的。</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信用担保风险控制</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信用担保的风险控制是关键环节，包括对债务人的信用评估、担保额度的确定、担保期限的设置等方面的管理。同时，担保机构也需要建立完善的风险分散机制，以降低自身风险。</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信用担保</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78702" y="3026494"/>
            <a:ext cx="2012717" cy="3450543"/>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93766" y="146929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88823" y="1552162"/>
            <a:ext cx="2003387" cy="20033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39873"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信用保险定义</a:t>
            </a:r>
          </a:p>
        </p:txBody>
      </p:sp>
      <p:sp>
        <p:nvSpPr>
          <p:cNvPr id="6" name="TextBox 6"/>
          <p:cNvSpPr txBox="1"/>
          <p:nvPr/>
        </p:nvSpPr>
        <p:spPr>
          <a:xfrm>
            <a:off x="1278702" y="3825364"/>
            <a:ext cx="200977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信用保险是指保险人承保因债务人违约而导致的债权人经济损失的一种保险业务。</a:t>
            </a:r>
          </a:p>
        </p:txBody>
      </p:sp>
      <p:sp>
        <p:nvSpPr>
          <p:cNvPr id="7" name="Freeform 7"/>
          <p:cNvSpPr/>
          <p:nvPr/>
        </p:nvSpPr>
        <p:spPr>
          <a:xfrm>
            <a:off x="2061524" y="2017017"/>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821744" y="198471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09930" y="3026494"/>
            <a:ext cx="2012717" cy="345054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24994" y="146929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20051" y="1552162"/>
            <a:ext cx="2003387" cy="200338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971102"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信用保险作用</a:t>
            </a:r>
          </a:p>
        </p:txBody>
      </p:sp>
      <p:sp>
        <p:nvSpPr>
          <p:cNvPr id="13" name="TextBox 13"/>
          <p:cNvSpPr txBox="1"/>
          <p:nvPr/>
        </p:nvSpPr>
        <p:spPr>
          <a:xfrm>
            <a:off x="3809930" y="3825364"/>
            <a:ext cx="200977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信用保险在信用管理体系中具有重要作用，它能够保障债权人的经济利益，降低因债务人违约而带来的风险。</a:t>
            </a:r>
          </a:p>
        </p:txBody>
      </p:sp>
      <p:sp>
        <p:nvSpPr>
          <p:cNvPr id="14" name="Freeform 14"/>
          <p:cNvSpPr/>
          <p:nvPr/>
        </p:nvSpPr>
        <p:spPr>
          <a:xfrm>
            <a:off x="7344462"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332647" y="3084974"/>
            <a:ext cx="2012717" cy="3450543"/>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247712" y="152777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342768" y="1610642"/>
            <a:ext cx="2003387" cy="20033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493819"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信用保险种类</a:t>
            </a:r>
          </a:p>
        </p:txBody>
      </p:sp>
      <p:sp>
        <p:nvSpPr>
          <p:cNvPr id="19" name="TextBox 19"/>
          <p:cNvSpPr txBox="1"/>
          <p:nvPr/>
        </p:nvSpPr>
        <p:spPr>
          <a:xfrm>
            <a:off x="6332647" y="3825364"/>
            <a:ext cx="2012717"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信用保险的种类包括出口信用保险、投资保险、国内贸易信用保险等。这些保险业务的服务对象和保障范围各有不同，能够满足不同领域的需求。</a:t>
            </a:r>
          </a:p>
        </p:txBody>
      </p:sp>
      <p:sp>
        <p:nvSpPr>
          <p:cNvPr id="20" name="Freeform 20"/>
          <p:cNvSpPr/>
          <p:nvPr/>
        </p:nvSpPr>
        <p:spPr>
          <a:xfrm>
            <a:off x="9901484"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889670" y="3084974"/>
            <a:ext cx="2012717" cy="345054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804734" y="152777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899790" y="1610642"/>
            <a:ext cx="2003387" cy="200338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9050841"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信用保险经营原则</a:t>
            </a:r>
          </a:p>
        </p:txBody>
      </p:sp>
      <p:sp>
        <p:nvSpPr>
          <p:cNvPr id="25" name="TextBox 25"/>
          <p:cNvSpPr txBox="1"/>
          <p:nvPr/>
        </p:nvSpPr>
        <p:spPr>
          <a:xfrm>
            <a:off x="8889670" y="3825364"/>
            <a:ext cx="2012717"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在经营信用保险业务时，保险公司需要遵循风险管理原则、诚信原则和公平竞争原则等。同时，保险公司也需要不断完善风险评估技术和理赔服务体系，以提高服务质量。</a:t>
            </a:r>
          </a:p>
        </p:txBody>
      </p:sp>
      <p:sp>
        <p:nvSpPr>
          <p:cNvPr id="26" name="Freeform 26"/>
          <p:cNvSpPr/>
          <p:nvPr/>
        </p:nvSpPr>
        <p:spPr>
          <a:xfrm>
            <a:off x="4558856" y="1983121"/>
            <a:ext cx="525777" cy="52577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7059302" y="2017017"/>
            <a:ext cx="570319" cy="45798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662744" y="2007269"/>
            <a:ext cx="477480" cy="477480"/>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信用保险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信用管理政策与法规</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国家层面的信用管理政策是为了规范市场行为，促进经济发展和维护社会稳定。这些政策通常由中央政府制定，具有全局性和强制性。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包括征信体系建设、信息共享、信用评级、失信惩戒等方面。目的是建立一个公平、透明、有效的信用环境，促进市场经济的健康发展。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国家信用管理政策</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国家信用管理政策内容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国家信用管理政策概述</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行业信用管理政策概述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行业信用管理政策是针对特定行业的信用管理规定，通常由相关行业协会或监管机构制定。这些政策旨在规范行业内的信用行为，提高行业整体信用水平。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行业信用管理政策内容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包括行业信用评价标准、行业信用信息披露、行业信用监管等方面。通过实施行业信用管理政策，可以降低行业内的信用风险，提高市场交易的效率和公平性。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94" r="2159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行业信用管理政策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https://d.book118.com/407126065115006036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2024-09-11T14:38:22.049</cp:lastPrinted>
  <dcterms:created xsi:type="dcterms:W3CDTF">2024-09-11T06:38:22Z</dcterms:created>
  <dcterms:modified xsi:type="dcterms:W3CDTF">2024-09-11T06:38:24Z</dcterms:modified>
</cp:coreProperties>
</file>