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5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626F5-30D2-4043-ACBE-B9E2F204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3DCDF-B575-4454-B37C-CF544AED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1F93B-C58C-4CB6-B62F-0FE97C81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3DFB8-F875-4CDE-BC5C-C1BBAAF9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23919-3C11-4EFC-934A-11CE59C9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0DAC9-3F7E-41A8-8B28-3CBC1E66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B3290-7C0B-4DA5-92B7-E7F037DC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49360-FF44-49FC-A1AC-127236108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5B2F0-A2DD-4B11-BC0D-17FE80A0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34E57-7316-4C23-A807-C503E3E3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3B6B7-103A-4FCF-B0D1-40239C10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68" r:id="rId2"/>
    <p:sldLayoutId id="2147486969" r:id="rId3"/>
    <p:sldLayoutId id="2147486970" r:id="rId4"/>
    <p:sldLayoutId id="2147486971" r:id="rId5"/>
    <p:sldLayoutId id="2147486972" r:id="rId6"/>
    <p:sldLayoutId id="2147486973" r:id="rId7"/>
    <p:sldLayoutId id="2147486974" r:id="rId8"/>
    <p:sldLayoutId id="2147486975" r:id="rId9"/>
    <p:sldLayoutId id="2147486976" r:id="rId10"/>
    <p:sldLayoutId id="21474869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0022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β-胡萝卜素软胶囊企业标准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β-胡萝卜素软胶囊的成分与特点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β-胡萝卜素软胶囊的生产工艺与质量控制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β-胡萝卜素软胶囊的企业标准内容解读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β-胡萝卜素软胶囊的应用与市场前景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企业标准概述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企业标准概述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企业标准的定义和作用</a:t>
            </a:r>
            <a:endParaRPr lang="zh-CN" altLang="en-US"/>
          </a:p>
        </p:txBody>
      </p:sp>
      <p:sp>
        <p:nvSpPr>
          <p:cNvPr id="104893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000"/>
          </a:bodyPr>
          <a:lstStyle/>
          <a:p>
            <a:r>
              <a:rPr lang="zh-CN" altLang="en-US"/>
              <a:t>企业标准的定义：企业标准是企业根据自身需求和特点，制定的用于规范企业内部生产、经营和服务活动的标准。</a:t>
            </a:r>
            <a:endParaRPr lang="zh-CN" altLang="en-US"/>
          </a:p>
          <a:p>
            <a:r>
              <a:rPr lang="zh-CN" altLang="en-US"/>
              <a:t>企业标准的作用：企业标准是企业进行规范化管理、提高产品质量和生产效率的重要手段，同时也是企业参与市场竞争、保护自身权益的重要保障。  我正在写一份主题为“β-胡萝卜素软胶囊企业标准”的PPT,现在准备介绍“企业标准的制定和实施”，请帮我生成“制定企业标准的流程”为标题的内容 制定企业标准的流程</a:t>
            </a:r>
            <a:endParaRPr lang="zh-CN" altLang="en-US"/>
          </a:p>
          <a:p>
            <a:pPr lvl="1"/>
            <a:r>
              <a:rPr lang="zh-CN" altLang="en-US"/>
              <a:t>我正在写一份主题为“β-胡萝卜素软胶囊企业标准”的PPT,现在准备介绍“企业标准的制定和实施”，请帮我生成“制定企业标准的流程”为标题的内容</a:t>
            </a:r>
            <a:endParaRPr lang="zh-CN" altLang="en-US"/>
          </a:p>
          <a:p>
            <a:pPr lvl="1"/>
            <a:r>
              <a:rPr lang="zh-CN" altLang="en-US"/>
              <a:t>制定企业标准的流程</a:t>
            </a:r>
            <a:endParaRPr lang="zh-CN" altLang="en-US"/>
          </a:p>
          <a:p>
            <a:r>
              <a:rPr lang="zh-CN" altLang="en-US"/>
              <a:t>调研分析：对企业生产、经营和服务活动进行深入调研，了解市场需求和竞争状况，分析存在的问题和不足。</a:t>
            </a:r>
            <a:endParaRPr lang="zh-CN" altLang="en-US"/>
          </a:p>
          <a:p>
            <a:r>
              <a:rPr lang="zh-CN" altLang="en-US"/>
              <a:t>起草标准：根据调研结果，起草企业标准草案，明确标准的范围、内容、指标和要求等。</a:t>
            </a:r>
            <a:endParaRPr lang="zh-CN" altLang="en-US"/>
          </a:p>
          <a:p>
            <a:r>
              <a:rPr lang="zh-CN" altLang="en-US"/>
              <a:t>征求意见：将标准草案向企业内部相关部门和外部专家征求意见，收集各方面的意见和建议。</a:t>
            </a:r>
            <a:endParaRPr lang="zh-CN" altLang="en-US"/>
          </a:p>
          <a:p>
            <a:r>
              <a:rPr lang="zh-CN" altLang="en-US"/>
              <a:t>修改完善：根据征求意见的结果，对标准草案进行修改和完善，形成最终的企业标准。</a:t>
            </a:r>
            <a:endParaRPr lang="zh-CN" altLang="en-US"/>
          </a:p>
          <a:p>
            <a:r>
              <a:rPr lang="zh-CN" altLang="en-US"/>
              <a:t>发布实施：将最终的企业标准发布实施，并对企业内部相关部门和人员进行培训和指导，确保标准的顺利实施。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β-胡萝卜素软胶囊企业标准的制定背景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市场需求：随着人们对健康生活的追求，对β-胡萝卜素的需求不断增加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法规要求：国家对保健品市场进行规范，要求企业制定相应的企业标准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企业自身发展需要：为了提高产品质量、降低成本、增强市场竞争力，企业需要制定标准化的生产流程和管理规范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行业趋势：随着保健品市场的不断发展，行业对β-胡萝卜素软胶囊的需求也在不断增加，制定相应的企业标准有助于推动行业的发展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β-胡萝卜素软胶囊的成分与特点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β-胡萝卜素的性质与作用</a:t>
            </a:r>
            <a:endParaRPr lang="zh-CN" altLang="en-US"/>
          </a:p>
        </p:txBody>
      </p:sp>
      <p:sp>
        <p:nvSpPr>
          <p:cNvPr id="104909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β-胡萝卜素的性质：是一种脂溶性维生素，具有黄色色素，化学结构与维生素A相似。</a:t>
            </a:r>
            <a:endParaRPr lang="zh-CN" altLang="en-US"/>
          </a:p>
          <a:p>
            <a:r>
              <a:rPr lang="zh-CN" altLang="en-US"/>
              <a:t>β-胡萝卜素的作用：具有抗氧化作用，能够清除体内的自由基，保护细胞免受氧化损伤；同时能够促进维生素A的合成，对视力、皮肤和免疫系统等器官和组织具有保护作用。  以上内容仅供参考，如需更多信息，建议查阅相关文献或咨询专业人士。</a:t>
            </a:r>
            <a:endParaRPr lang="zh-CN" altLang="en-US"/>
          </a:p>
          <a:p>
            <a:pPr lvl="1"/>
            <a:r>
              <a:rPr lang="zh-CN" altLang="en-US"/>
              <a:t>以上内容仅供参考，如需更多信息，建议查阅相关文献或咨询专业人士。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β-胡萝卜素软胶囊的成分与组成</a:t>
            </a:r>
            <a:endParaRPr lang="zh-CN" altLang="en-US"/>
          </a:p>
        </p:txBody>
      </p:sp>
      <p:sp>
        <p:nvSpPr>
          <p:cNvPr id="10491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主要成分：β-胡萝卜素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辅料成分：植物油、明胶、甘油等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特点：采用纯天然的β-胡萝卜素作为主要成分，安全有效；辅料成分均为食品级，对人体无害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生产工艺：采用先进的软胶囊生产工艺，确保产品质量和稳定性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β-胡萝卜素软胶囊的特点与优势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优势：β-胡萝卜素软胶囊具有多种优势，包括易于吸收、抗氧化、增强免疫力等。此外，它还具有较高的安全性，适合长期服用。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成分与特点：β-胡萝卜素软胶囊主要由天然β-胡萝卜素提取物制成，具有较高的生物利用率和稳定性。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适用人群：β-胡萝卜素软胶囊适用于需要补充维生素A的人群，特别是老年人、孕妇、哺乳期妇女等。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注意事项：在服用β-胡萝卜素软胶囊时，应注意按照说明书或医生的建议进行，避免过量服用。同时，对于过敏体质者，应先进行过敏测试。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β-胡萝卜素软胶囊的生产工艺与质量控制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生产工艺流程及关键控制点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β-胡萝卜素软胶囊的原料准备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生产工艺流程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关键控制点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质量标准与检测方法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原料采购与检验要求</a:t>
            </a:r>
            <a:endParaRPr lang="zh-CN" altLang="en-US"/>
          </a:p>
        </p:txBody>
      </p:sp>
      <p:sp>
        <p:nvSpPr>
          <p:cNvPr id="10493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原料采购：选择优质、稳定的供应商，确保原料质量稳定可靠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原料检验：对原料进行严格的质量检验，确保原料符合企业标准要求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原料储存：对原料进行合理的储存管理，确保原料在储存过程中不受污染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原料运输：对原料进行安全的运输管理，确保原料在运输过程中不受损坏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https://d.book118.com/407130022043006025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Office Theme</vt:lpstr>
      <vt:lpstr>β-胡萝卜素软胶囊企业标准</vt:lpstr>
      <vt:lpstr>目录</vt:lpstr>
      <vt:lpstr>添加章节标题</vt:lpstr>
      <vt:lpstr>企业标准概述</vt:lpstr>
      <vt:lpstr>企业标准的定义和作用</vt:lpstr>
      <vt:lpstr>β-胡萝卜素软胶囊企业标准的制定背景</vt:lpstr>
      <vt:lpstr>β-胡萝卜素软胶囊的成分与特点</vt:lpstr>
      <vt:lpstr>β-胡萝卜素的性质与作用</vt:lpstr>
      <vt:lpstr>β-胡萝卜素软胶囊的成分与组成</vt:lpstr>
      <vt:lpstr>β-胡萝卜素软胶囊的特点与优势</vt:lpstr>
      <vt:lpstr>β-胡萝卜素软胶囊的生产工艺与质量控制</vt:lpstr>
      <vt:lpstr>生产工艺流程及关键控制点</vt:lpstr>
      <vt:lpstr>原料采购与检验要求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2024-08-29T18:13:08.892</cp:lastPrinted>
  <dcterms:created xsi:type="dcterms:W3CDTF">2024-08-29T10:13:08Z</dcterms:created>
  <dcterms:modified xsi:type="dcterms:W3CDTF">2024-08-29T10:13:10Z</dcterms:modified>
</cp:coreProperties>
</file>