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851D7-344D-4C94-8BEB-09DEF6283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32614-EC1A-4860-A475-B9F3906F7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BB7DD-F3D2-4EB8-B59B-4F4E57AFF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0816D-82F3-41D7-AE53-63DA5C352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279298-2055-471C-A9C9-D417FB31E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C7F78-FC24-42E6-8D17-3E29A28F5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BD81BE-9BB7-4FAD-B0C7-3E364B8EC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8E981-E780-4370-95F5-B591A1088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6AC1E-4666-4A21-9C07-BE50373BD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C1048-1224-402A-8E48-8C700F9F0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52994-119C-491E-B346-052DA8EC1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003110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施工机械安全操作违章行为分析及防范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施工机械安全操作违章行为类型分析
 施工机械安全操作违章行为原因探究
 施工机械安全操作违章行为危害性分析
 施工机械安全操作违章行为防范措施
 加强施工人员安全教育与培训
 完善施工机械安全管理制度
 强化施工机械安全监督检查
 制定施工机械安全操作违章处罚规定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施工机械安全操作违章行为类型分析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施工机械安全操作违章行为分析及防范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施工机械安全操作违章行为类型分析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安全意识淡薄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机械操作人员安全意识淡薄，缺乏必要的安全知识和技能，导致操作不当、违章指挥等行为。</a:t>
            </a:r>
          </a:p>
          <a:p>
            <a:r>
              <a:t>2. 机械管理人员安全意识淡薄，对机械安全管理不重视，缺乏必要的安全管理制度和措施。</a:t>
            </a:r>
          </a:p>
          <a:p>
            <a:r>
              <a:t>3. 企业安全管理人员安全意识淡薄，对施工机械安全管理工作重视不够，缺乏必要的安全管理制度和措施。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违规操作及违章指挥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机械操作人员违规操作，如超速行驶、超载作业、疲劳驾驶等。</a:t>
            </a:r>
          </a:p>
          <a:p>
            <a:r>
              <a:t>2. 机械管理人员违章指挥，如未经培训上岗、不按规定使用安全防护装置、不按规定进行机械检修保养等。</a:t>
            </a:r>
          </a:p>
          <a:p>
            <a:r>
              <a:t>3. 企业安全管理人员违章指挥，如不按规定进行机械安全检查，不按规定组织机械操作人员培训，不按规定配备安全防护装置等。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施工机械安全操作违章行为类型分析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机械设备管理不善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机械设备管理不善，缺乏必要的安全检查和维护保养，导致机械设备故障频发，安全隐患突出。</a:t>
            </a:r>
          </a:p>
          <a:p>
            <a:r>
              <a:t>2. 机械设备管理人员缺乏必要的安全管理知识和技能，对机械设备的安全管理不到位，导致机械设备安全隐患突出。</a:t>
            </a:r>
          </a:p>
          <a:p>
            <a:r>
              <a:t>3. 企业安全管理人员对机械设备的安全管理不到位，缺乏必要的安全管理制度和措施，导致机械设备安全隐患突出。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安全教育培训不到位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机械操作人员安全教育培训不到位，缺乏必要的安全知识和技能，导致操作不当、违章指挥等行为。</a:t>
            </a:r>
          </a:p>
          <a:p>
            <a:r>
              <a:t>2. 机械管理人员安全教育培训不到位，对机械安全管理不重视，缺乏必要的安全管理制度和措施。</a:t>
            </a:r>
          </a:p>
          <a:p>
            <a:r>
              <a:t>3. 企业安全管理人员安全教育培训不到位，对施工机械安全管理工作重视不够，缺乏必要的安全管理制度和措施。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施工机械安全操作违章行为类型分析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应急预案编制和演练不到位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应急预案编制不到位，缺乏对施工机械事故的应急处理措施，导致事故发生时无法及时有效处置。</a:t>
            </a:r>
          </a:p>
          <a:p>
            <a:r>
              <a:t>2. 应急预案演练不到位，缺乏对施工机械事故应急处理的实战演练，导致事故发生时无法及时有效处置。</a:t>
            </a:r>
          </a:p>
          <a:p>
            <a:r>
              <a:t>3. 企业安全管理人员对应急预案编制和演练工作重视不够，缺乏必要的安全管理制度和措施，导致应急预案编制和演练不到位。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安全监督检查不到位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安全监督检查不到位，缺乏对施工机械安全管理的监督检查，导致施工机械安全管理不力，安全隐患突出。</a:t>
            </a:r>
          </a:p>
          <a:p>
            <a:r>
              <a:t>2. 安全监督检查人员缺乏必要的安全监督检查知识和技能，对施工机械安全管理的监督检查不到位，导致施工机械安全管理不力，安全隐患突出。</a:t>
            </a:r>
          </a:p>
          <a:p>
            <a:r>
              <a:t>3. 企业安全管理人员对安全监督检查工作重视不够，缺乏必要的安全管理制度和措施，导致安全监督检查不到位。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施工机械安全操作违章行为原因探究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施工机械安全操作违章行为分析及防范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施工机械安全操作违章行为原因探究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管理因素：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安全管理体系不完善：部分施工企业安全管理体系不完善，安全管理制度不健全，安全管理责任不明确，安全教育培训不到位，导致施工人员安全意识淡薄，安全操作技能不足。</a:t>
            </a:r>
          </a:p>
          <a:p>
            <a:r>
              <a:t>2. 安全检查不到位：施工管理人员安全检查不到位，对施工现场安全隐患排查不及时、不彻底，导致安全隐患得不到及时整改，为安全事故的发生埋下隐患。</a:t>
            </a:r>
          </a:p>
          <a:p>
            <a:r>
              <a:t>3. 安全奖惩制度不落实：部分施工企业安全奖惩制度不落实，对安全违章行为的处罚力度不大，导致部分施工人员无视安全规定，违章作业。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作业人员因素：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安全意识淡薄：部分作业人员安全意识淡薄，对安全生产法规、制度和操作规程缺乏了解，不按规定操作，任意违章作业。</a:t>
            </a:r>
          </a:p>
          <a:p>
            <a:r>
              <a:t>2. 技能水平不足：部分作业人员技能水平不足，对施工机械的操作不熟练，缺乏必要的安全知识和技能，容易发生安全事故。</a:t>
            </a:r>
          </a:p>
          <a:p>
            <a:r>
              <a:t>3. 违章作业动机：部分作业人员出于赶工期、抢进度等动机，违章作业，不遵守安全操作规程，甚至故意违反安全规定。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施工机械安全操作违章行为原因探究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机械设备因素：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机械设备不合格：部分施工企业使用不合格的机械设备，如未经检验或检验不合格的机械设备，存在安全隐患。</a:t>
            </a:r>
          </a:p>
          <a:p>
            <a:r>
              <a:t>2. 机械设备维护保养不到位：部分施工企业对机械设备的维护保养不到位，导致机械设备性能下降，容易发生故障，引发安全事故。</a:t>
            </a:r>
          </a:p>
          <a:p>
            <a:r>
              <a:t>3. 机械设备改造不当：部分施工企业对机械设备进行不当改造，如擅自改装、更换零部件等，导致机械设备的安全性能降低，容易发生事故。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环境因素：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1.施工现场环境复杂：施工现场环境复杂，如高空作业、狭窄空间作业、水上作业等，容易发生安全事故。</a:t>
            </a:r>
          </a:p>
          <a:p>
            <a:r>
              <a:t>2.恶劣天气影响：恶劣天气如强风、暴雨、雷电等，会对施工机械的安全操作造成影响，容易引发安全事故。</a:t>
            </a:r>
          </a:p>
          <a:p>
            <a:r>
              <a:t>3.交通状况复杂：施工现场交通状况复杂，如道路狭窄、车辆众多等，容易发生交通事故，危及作业人员和机械设备的安全。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施工机械安全操作违章行为原因探究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违章行为类型：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1.违章操作：违章操作是指作业人员违反安全操作规程，不按规定进行操作的行为，如不戴安全帽、不穿安全鞋、超载作业等。</a:t>
            </a:r>
          </a:p>
          <a:p>
            <a:r>
              <a:t>2.违反安全规定：违反安全规定是指作业人员违反安全生产法规、制度和规定，不按规定进行作业的行为，如擅自进入危险区域、不使用安全防护用品等。</a:t>
            </a:r>
          </a:p>
          <a:p>
            <a:r>
              <a:t>3.违反劳动纪律：违反劳动纪律是指作业人员违反劳动纪律，不按规定进行作业的行为，如迟到、早退、旷工、不服从管理等。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防范措施：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1.加强安全管理：施工企业应加强安全管理，健全安全管理体系，完善安全管理制度，明确安全管理责任，加强安全教育培训，提高作业人员的安全意识和技能水平。</a:t>
            </a:r>
          </a:p>
          <a:p>
            <a:r>
              <a:t>2.加强安全检查：施工管理人员应加强安全检查，及时发现和消除安全隐患，杜绝违章作业，确保施工现场的安全。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施工机械安全操作违章行为危害性分析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施工机械安全操作违章行为分析及防范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施工机械安全操作违章行为危害性分析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安全意识淡薄与不遵守规章制度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操作人员安全意识淡薄，忽视安全规章制度，存在侥幸心理，麻痹大意，违章作业，导致事故发生。</a:t>
            </a:r>
          </a:p>
          <a:p>
            <a:r>
              <a:t>2. 施工机械管理人员未严格执行安全规章制度，对违章作业行为疏于管理，未及时发现和纠正，导致事故隐患积累。</a:t>
            </a:r>
          </a:p>
          <a:p>
            <a:r>
              <a:t>3. 企业缺乏对员工的安全教育和培训，未给予员工足够的了解和遵守安全规章制度的机会，导致员工缺乏必要的安全知识和技能。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机械安全防护装置欠缺或失效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施工机械安全防护装置不完善或缺失，无法有效保护操作人员的安全，导致事故发生。</a:t>
            </a:r>
          </a:p>
          <a:p>
            <a:r>
              <a:t>2. 机械防护装置维护保养不当，导致其功能失效，无法起到应有的保护作用，增加事故发生的风险。</a:t>
            </a:r>
          </a:p>
          <a:p>
            <a:r>
              <a:t>3. 施工机械上的安全标志不清晰或缺失，导致操作人员无法及时识别危险，容易发生事故。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施工机械安全操作违章行为危害性分析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操作人员资质不符合要求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操作人员未经过专业培训，缺乏必要的操作技能和安全知识，导致误操作或违章操作，引发事故。</a:t>
            </a:r>
          </a:p>
          <a:p>
            <a:r>
              <a:t>2. 操作人员的身体状况不符合要求，存在疾病或疲劳等问题，影响其操作安全，易引发事故。</a:t>
            </a:r>
          </a:p>
          <a:p>
            <a:r>
              <a:t>3. 操作人员年龄不符合要求，未达到规定的最低年龄，缺乏必要的经验和判断力，增加事故发生的风险。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机械超负荷作业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施工机械超负荷作业，超出其设计能力，导致机械损坏，引发事故。</a:t>
            </a:r>
          </a:p>
          <a:p>
            <a:r>
              <a:t>2. 超负荷作业导致机械部件磨损加剧，降低其安全性能，增加事故隐患。</a:t>
            </a:r>
          </a:p>
          <a:p>
            <a:r>
              <a:t>3. 超负荷作业导致机械作业效率下降，影响施工进度，可能导致赶工现象，增加安全风险。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施工机械安全操作违章行为危害性分析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环境因素影响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施工环境恶劣，存在雨雪、风沙、雾霾等天气条件，影响操作人员的视线和操作精度，易引发事故。</a:t>
            </a:r>
          </a:p>
          <a:p>
            <a:r>
              <a:t>2. 施工现场光线昏暗，照明不足，导致操作人员无法清晰地观察作业环境，容易发生碰撞或其他事故。</a:t>
            </a:r>
          </a:p>
          <a:p>
            <a:r>
              <a:t>3. 施工现场存在障碍物或复杂地形，限制了操作人员的视野和活动空间，增加事故发生的风险。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机械故障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施工机械故障，导致机械无法正常运行，引发事故。</a:t>
            </a:r>
          </a:p>
          <a:p>
            <a:r>
              <a:t>2. 机械故障导致机械部件损坏，产生飞散物，伤及操作人员或他人，造成事故。</a:t>
            </a:r>
          </a:p>
          <a:p>
            <a:r>
              <a:t>3. 机械故障导致机械泄漏油液或其他有害物质，造成环境污染或人身伤害，引发事故。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https://d.book118.com/407130031104006044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施工机械安全操作违章行为类型分析</vt:lpstr>
      <vt:lpstr> 施工机械安全操作违章行为类型分析</vt:lpstr>
      <vt:lpstr> 施工机械安全操作违章行为类型分析</vt:lpstr>
      <vt:lpstr> 施工机械安全操作违章行为类型分析</vt:lpstr>
      <vt:lpstr> 施工机械安全操作违章行为原因探究</vt:lpstr>
      <vt:lpstr>#. 施工机械安全操作违章行为原因探究</vt:lpstr>
      <vt:lpstr>#. 施工机械安全操作违章行为原因探究</vt:lpstr>
      <vt:lpstr>#. 施工机械安全操作违章行为原因探究</vt:lpstr>
      <vt:lpstr> 施工机械安全操作违章行为危害性分析</vt:lpstr>
      <vt:lpstr> 施工机械安全操作违章行为危害性分析</vt:lpstr>
      <vt:lpstr> 施工机械安全操作违章行为危害性分析</vt:lpstr>
      <vt:lpstr> 施工机械安全操作违章行为危害性分析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2024-09-18T23:27:36.712</cp:lastPrinted>
  <dcterms:created xsi:type="dcterms:W3CDTF">2024-09-18T15:27:36Z</dcterms:created>
  <dcterms:modified xsi:type="dcterms:W3CDTF">2024-09-18T15:27:38Z</dcterms:modified>
</cp:coreProperties>
</file>