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CA428-EA33-4C43-9656-0336F31E0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8219E-4D6E-4248-A521-586C6AA57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5BB63-FDA0-464B-A426-32DE0A7E2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F131B-1A5E-469F-AA6A-3E3DD5505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D9B658-A0D5-447F-8FF0-DD988B77D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E1482B-B093-47E1-9181-5A998474D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65AC99-36B9-4787-8A00-1888485ED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F029CD-4FBC-4C8D-A6FC-7638DA927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43E48-37DA-4D7A-BA6E-EF2B711F7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EF0B3-C7AD-4612-8F62-C5042E56E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D61B7-4B70-45DD-AF51-9A4A640F2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3003205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义桥地铁规划方案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线路规划与布局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技术方案与选型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建设时序与投资估算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环境保护与可持续发展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https://d.book118.com/407130032055006042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2024-09-15T15:53:57.466</cp:lastPrinted>
  <dcterms:created xsi:type="dcterms:W3CDTF">2024-09-15T07:53:57Z</dcterms:created>
  <dcterms:modified xsi:type="dcterms:W3CDTF">2024-09-15T07:53:59Z</dcterms:modified>
</cp:coreProperties>
</file>