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ABBBA4-1DB8-48F4-834D-6D0FD21471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173880-1372-41C4-87A7-A913D825B1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278024-2545-4C1E-9490-CC7BF89787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0BC529-7440-4B83-9565-AAD7FA5E35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5812359-14B6-4FD4-838F-8B993A6E6E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731C5A-0B1B-4361-BC47-DB4B744072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A5B750A-5AB5-402D-A565-211CB5150C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4C2DF5-A645-4755-ACBF-C5BAF64582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3144E6-3624-4F31-9622-8A136CCC79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EF1083-9661-4C76-AF4F-5572EFFFC2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4812ED-10D2-4C6A-B630-1DBCCD471A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7130040131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2023年关心关爱员工工作总结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7" name="TextBox 7"/>
          <p:cNvSpPr txBox="1"/>
          <p:nvPr/>
        </p:nvSpPr>
        <p:spPr>
          <a:xfrm>
            <a:off x="3399708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155002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</p:spPr>
        <p:txBody>
          <a:bodyPr vert="horz" wrap="non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工作背景介绍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关心关爱员工工作的具体措施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工作成效评估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存在的问题和改进建议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未来工作计划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工作背景介绍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随着市场竞争加剧和业务快速发展，员工工作压力逐渐增大，出现工作疲劳和心理负担。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工作压力增大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工作与生活失衡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职业发展迷茫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208" r="172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部分员工面临工作与家庭平衡的挑战，难以兼顾家庭和工作，导致生活质量下降。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部分员工对自己的职业发展方向感到迷茫，缺乏明确的职业规划和目标。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2023年员工面临的问题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通过关心关爱员工，可以提高员工的工作满意度和归属感，增强员工的忠诚度和凝聚力。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提高员工满意度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在良好的工作氛围和员工心理健康的情况下，员工的工作效率会得到提升。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提升员工工作效率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通过关心关爱员工，可以降低员工流失率，减少人才流失对企业的影响。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降低员工流失率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关心关爱员工工作的必要性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组织制定了一系列关爱员工的政策和措施，如弹性工作制度、健康保险等。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制定关爱政策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组织设立了专门的关爱机构，负责员工关爱工作的具体实施和管理。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设立关爱机构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3792" b="13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组织定期对员工关爱工作进行评估和反馈，及时发现问题并改进。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定期评估与反馈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组织对员工关爱的重视程度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关心关爱员工工作的具体措施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633" b="563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员工健康管理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健康体检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组织全体员工进行年度健康体检，建立健康档案，及时发现并预防疾病。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健康讲座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定期邀请专业人士为员工开展健康知识讲座，提高员工健康意识。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健身设施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提供健身房、运动场地等设施，鼓励员工积极参加体育锻炼，保持身心健康。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亲子活动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组织亲子活动，增进员工家庭之间的交流与沟通，促进家庭和谐。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家庭走访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定期安排员工家庭走访活动，了解员工家庭状况，解决实际困难。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家属关怀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为员工家属提供节日慰问、生日祝福等关怀服务，增强员工归属感。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员工家庭关怀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制定员工培训计划，提供专业技能和职业素养培训，提升员工综合能力。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培训计划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建立公平的晋升机制，鼓励员工发挥潜力，实现个人职业发展。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晋升机会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为员工提供职业规划指导，帮助员工明确职业发展方向，实现个人价值。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职业规划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员工职业发展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节日福利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在重要节日为员工发放福利礼品或红包，表达公司关怀。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带薪年假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根据国家规定和公司政策，给予员工带薪年假和带薪病假。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五险一金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确保员工享有五险一金等法定福利保障。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员工福利保障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文化沙龙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组织各类文化沙龙活动，如读书分享、音乐会等，丰富员工业余生活。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团队建设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开展团队建设活动，加强团队协作精神，提高团队凝聚力。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文艺比赛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鼓励员工参加文艺比赛，展示才艺，挖掘员工的潜能和创造力。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员工文化活动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https://d.book118.com/407130040131006054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2024-09-29T00:28:51.646</cp:lastPrinted>
  <dcterms:created xsi:type="dcterms:W3CDTF">2024-09-28T16:28:51Z</dcterms:created>
  <dcterms:modified xsi:type="dcterms:W3CDTF">2024-09-28T16:28:53Z</dcterms:modified>
</cp:coreProperties>
</file>