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7AF0FCA-D5A2-4CE5-BD5D-5DE3591D53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E8D228-9FCE-4CED-9EBF-18F4E7CC68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975573A-8989-4786-9219-6F02362515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0C16074-4E1B-44BE-A2D7-B52EE82605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CA264CA-C663-4A26-BE0E-0AA0FE59C5E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961BC73-6F2E-47B0-B758-66E17694C35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FF2AEED-4C9F-4BA0-A9A2-8E2F9814081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218184-29BB-4249-9389-DA5B4DE22A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E92AB7-3354-4AF9-AD21-F8747ABA64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3757B1-4208-47CD-96F5-A8BF8ECC3F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589207-CB18-4C81-9C91-F184CE89CB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7130055164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高中物理平抛运动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平抛运动基本概念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平抛运动规律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平抛运动轨迹与方程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平抛运动实验探究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平抛运动在生活中的应用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平抛运动与其他运动的关联</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平抛运动基本概念</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物体以一定的初速度沿水平方向抛出，如果物体仅受重力作用，这样的运动叫做平抛运动。</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平抛运动定义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可看作水平方向的匀速直线运动以及竖直方向的自由落体运动的合运动。</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平抛运动特点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物体以某一初速度沿竖直方向抛出（不计空气阻力），物体只在重力作用下所做的运动。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竖直上抛运动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竖直下抛运动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9800" r="19800"/>
          <a:stretch>
            <a:fillRect/>
          </a:stretch>
        </p:blipFill>
        <p:spPr>
          <a:xfrm>
            <a:off x="8741655"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平抛运动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3223" r="322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物体以某一初速度沿竖直方向向下抛出（不计空气阻力），物体只在重力作用下所做的运动。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物体以一定的初速度沿水平方向抛出，如果物体仅受重力作用，这样的运动叫做平抛运动。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抛体运动分类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物体具有水平方向的初速度。</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运动过程中只受重力作用。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平抛运动条件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平抛运动规律</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匀速直线运动</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平抛运动在水平方向上不受外力作用，因此物体在水平方向上做匀速直线运动。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速度不变</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由于水平方向上不受外力，物体的水平速度在整个平抛过程中保持不变。</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水平方向运动规律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平抛运动在竖直方向上只受重力作用，因此物体在竖直方向上做自由落体运动。</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由于重力的作用，物体的竖直速度会不断增加，同时物体下落的高度也会不断增加。</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竖直方向运动规律</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速度变化</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自由落体运动</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1899" r="21899"/>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平抛运动的合运动轨迹是一条抛物线，因为物体在水平方向上做匀速直线运动，而在竖直方向上做自由落体运动。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曲线运动</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物体的合速度大小和方向都在不断变化。在抛出点，物体的速度方向是水平的；随着物体下落，速度方向逐渐偏向竖直方向。同时，由于重力作用，物体的速度大小也在不断增加。</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速度变化</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合运动规律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平抛运动轨迹与方程</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轨迹形状与特点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抛物线形状</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平抛运动的轨迹是一条抛物线，这是因为物体在重力的作用下同时受到水平方向的初速度影响。</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对称性</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平抛运动的轨迹关于竖直方向对称，这是因为重力只作用在竖直方向上，不影响水平方向的运动。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平抛运动可以分解为水平方向的匀速直线运动和竖直方向的自由落体运动。</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333" r="1633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67" r="16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运动分解</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根据运动分解，可以分别建立水平方向和竖直方向的运动方程。水平方向为x=v0t，竖直方向为y=1/2gt^2。</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方程建立</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将两个方向的运动方程联立起来，消去时间t，即可得到平抛运动的轨迹方程y=ax^2（a为常数）。</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方程联立</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轨迹方程推导</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https://d.book118.com/407130055164006042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2024-09-16T11:39:06.143</cp:lastPrinted>
  <dcterms:created xsi:type="dcterms:W3CDTF">2024-09-16T03:39:06Z</dcterms:created>
  <dcterms:modified xsi:type="dcterms:W3CDTF">2024-09-16T03:39:08Z</dcterms:modified>
</cp:coreProperties>
</file>