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47CA8-8290-46F8-89AB-002910DC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2B141-6EC9-496D-8F73-6E2CA79F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91CE-22DC-458B-9AEB-52D3F57D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C9F86-288C-4B9B-8CB9-DDC0E9A6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D129F-65CB-428A-8C8B-38CF6C9D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115F9-0237-4153-A043-BEFCD1DB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B9CDE-81DA-44CB-B3F2-E05F9617A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2CD64-7796-4595-AAE3-DF242E0A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85BBA-8D80-4099-9772-95D208E4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3D82F-6183-45E2-BD05-CE7BF6FB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ED37F-8950-4D6B-A08E-53E927F9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10251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创新创业计划书股权情况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估值与融资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78" b="16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推动创新创业发展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通过股权分配激发团队积极性和创造力，促进公司快速发展。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实现资源共享与优势互补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引入战略投资者和合作伙伴，实现资源、技术、市场等方面的共享与互补。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通过股权融资等方式，提升企业知名度和品牌价值，增强市场竞争力。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公司目前的股权结构包括创始人、管理团队、员工、外部投资者等持股情况。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公司自成立以来的融资情况，包括融资金额、融资轮次、投资方等。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公司股东享有的权益，如分红权、决策权、优先认购权等。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股权变更计划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未来公司股权变更的规划，包括股权激励、股权转让、增资扩股等。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股权情况概述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公司地址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XX市XX区XX路XX号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XX有限公司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XX万元人民币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主要从事XX领域的技术研发、产品生产和销售等业务。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公司由创始人于XXXX年创建，初期主要进行技术研发和团队建设。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经过几年的发展，公司逐渐在行业内获得认可，并开始拓展市场。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近年来，公司已经成为行业内的领军企业，拥有稳定的市场份额和盈利能力。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由全体股东组成，负责公司的重大决策和监督管理层。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由股东会选举产生，负责公司战略规划、重要人事任命等决策。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由股东会选举产生，负责对公司财务和管理层进行监督。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包括总经理、副总经理等高管人员，负责公司的日常经营和管理。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负责公司的技术研发和产品创新工作。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负责公司的市场推广和销售工作。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负责公司的财务管理和资金运营工作。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创始人及团队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持有公司大部分股份，具体比例根据出资额和协商确定。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在公司发展不同阶段进入，持有相应股份。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天使投资人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提供初期资金支持，持有一定比例股份。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股东构成及持股比例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随着公司发展需要，通过增资扩股引入新的投资者，原股东股份相应稀释。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增资扩股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股权转让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股份回购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股东之间或向外部投资者转让股份，需经过公司同意并办理相关手续。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公司可根据需要回购股份，用于员工激励、减少股本等。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股权变动情况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https://d.book118.com/407131025146006035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2024-09-10T10:30:39.574</cp:lastPrinted>
  <dcterms:created xsi:type="dcterms:W3CDTF">2024-09-10T02:30:39Z</dcterms:created>
  <dcterms:modified xsi:type="dcterms:W3CDTF">2024-09-10T02:30:41Z</dcterms:modified>
</cp:coreProperties>
</file>