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54552-50FA-4B99-AF26-CD0532131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DDEB9-F53D-4AB0-949E-DC7500991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12B26-45E2-42C1-BA25-B6F834A44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638AD-32E5-4E81-BD0A-C7869CA38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1FCEF6-1626-4368-99C0-2BEF4BFED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E82690-1212-4A4C-8080-EF7F9B966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E31954-A36B-45C1-91EB-383F9A34B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10755-6407-4C90-8E55-66BE06077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33483-0C55-4143-8173-7045E879B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FA987-7D4F-4A37-9063-A3F6E2A90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F6F7E-1A82-446B-BB0F-403DD9BAD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31123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煤矿安全专业实务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煤矿地质与开采技术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瓦斯防治技术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粉尘防治技术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火灾防治技术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水害防治技术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顶板管理实务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应急救援体系建设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煤矿安全是指在煤炭开采、生产和加工过程中，通过采取各种安全措施，确保人员、设备和环境的安全，防止事故发生。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煤矿安全是煤炭工业的生命线，关系到人民生命财产安全和社会稳定。保障煤矿安全对于促进煤炭工业健康发展、维护国家能源安全具有重要意义。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顶板事故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冒顶、片帮、掉矸等，易造成人员伤亡和巷道堵塞。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运输事故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车辆伤害、跑车等，易引发人员伤亡和财产损失。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内因火灾和外因火灾，易造成人员伤亡和财产损失，同时可能引发瓦斯、煤尘爆炸等次生灾害。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瓦斯事故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瓦斯爆炸、煤与瓦斯突出等，易导致人员伤亡和矿井设施破坏。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机电事故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设备故障、触电等，可能影响矿井正常生产和人员安全。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水害事故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透水、溃水等，可能导致矿井被淹和人员伤亡。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煤矿事故类型及危害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《安全生产法》、《矿山安全法》、《煤炭法》等，对煤矿安全生产提出了基本要求和管理制度。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部门规章及规范性文件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国家煤矿安全监察局及相关部门发布的规章和规范性文件，如《煤矿安全规程》、《防治煤与瓦斯突出规定》等，对煤矿安全生产的具体方面进行了详细规定。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包括国家标准、行业标准和企业标准等，如《煤矿安全质量标准化基本要求及评分方法》等，对煤矿安全生产的技术和管理要求进行了统一规定。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煤矿地质与开采技术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煤层赋存条件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地质构造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水文地质条件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瓦斯地质条件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煤矿地质条件分析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包括煤层的厚度、倾角、走向和倾向等，这些因素直接影响煤矿的开采方式和安全性。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研究煤矿区域的水文地质条件，包括地下水位、涌水量等，以确定开采过程中的防水和排水措施。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分析煤矿区域内的断层、褶皱、节理等地质构造，以评估其对煤矿开采的影响。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分析煤层的瓦斯含量、瓦斯压力等瓦斯地质条件，以制定有效的瓦斯防治措施。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根据煤层赋存条件和地质构造，选择合适的开采方法，如长壁开采、短壁开采、房柱式开采等。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开采方法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采煤工艺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包括落煤、装煤、运煤和支护等工艺环节，根据煤层厚度和硬度等因素选择合适的采煤机械和工艺。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从采煤工作面到地面储煤场的整个生产流程，包括煤炭的运输、提升、筛选和储存等环节。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开采方法及工艺流程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巷道布置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根据开采方法和地质条件，合理布置巷道系统，包括运输巷、回风巷、联络巷等。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支护方式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根据巷道的用途和服务年限，选择合适的支护方式，如锚杆支护、架棚支护、砌碹支护等。同时，还要考虑巷道的维护和修复工作，确保巷道的稳定性和安全性。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巷道布置与支护方式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瓦斯防治技术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瓦斯性质及危害识别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瓦斯成分与性质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主要成分为甲烷，无色、无味、无毒，但浓度过高时会导致人员窒息，且易燃易爆。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瓦斯危害识别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通过检测瓦斯浓度、压力等参数，判断瓦斯涌出量及危害程度，采取相应防治措施。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抽采方法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包括本煤层抽采、邻近层抽采、采空区抽采等，根据煤层赋存条件和瓦斯涌出量选择合适的抽采方法。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抽采设备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包括抽采泵、管路、钻孔设备等，要求设备性能可靠、效率高、维护方便。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瓦斯抽采方法与设备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采用传感器实时监测瓦斯浓度、温度、压力等参数，确保数据准确可靠。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根据监测数据设定预警值，当瓦斯浓度超限时及时发出警报，提醒人员采取措施。同时，系统应具备自动断电、闭锁等功能，防止瓦斯事故扩大。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瓦斯监测与预警系统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粉尘防治技术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其他作业过程中产生的粉尘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在煤矿的其他作业过程中，如采煤机割煤、液压支架移架、转载点运输等，也会产生一定量的粉尘。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煤炭开采过程中产生的煤尘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在煤炭开采、运输、储存等过程中，由于煤炭的破碎、摩擦和撞击等作用，会产生大量的煤尘。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巷道掘进和支护过程中产生的岩尘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在巷道掘进和支护过程中，由于钻眼、爆破、装载和运输等作业，会产生大量的岩尘。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粉尘产生原因分析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在煤炭开采、运输、储存等过程中，通过喷雾洒水等方式，增加煤尘和岩尘的湿度，使其沉降下来，达到降尘的目的。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喷雾洒水降尘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通过合理布置通风系统，控制风速和风量，使空气中的粉尘随风流排出矿井，达到除尘的效果。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通风除尘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为工人配备符合国家标准的防尘口罩等个体防护用品，减少粉尘对工人健康的危害。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个体防护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在采煤工作面实施煤层注水，通过增加煤体的水分，降低采煤时产生的粉尘量。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煤层注水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粉尘控制措施实施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https://d.book118.com/407131123142006040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2024-09-13T07:13:09.443</cp:lastPrinted>
  <dcterms:created xsi:type="dcterms:W3CDTF">2024-09-12T23:13:09Z</dcterms:created>
  <dcterms:modified xsi:type="dcterms:W3CDTF">2024-09-12T23:13:11Z</dcterms:modified>
</cp:coreProperties>
</file>