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42533-23B6-4712-9435-490193782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115C5-B7ED-4EEB-B43D-6BBB4755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676E0-A088-4143-B980-9380C7AF8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4242B-E1E6-48D0-A900-70970B8DA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7F9ECF-2AD0-4BCE-9978-F13BF3340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4305E6-40AE-451E-8F0F-32313EB3C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FCCE7E-CA6C-4E56-94ED-A5158F5C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D673F-2D8F-409E-9229-C3B043DE1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8B006-9F54-4E17-A47A-94F688437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BF2A5-1EB8-43A7-9816-B5F90F277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D55C0-317D-4AE5-BDA8-6B998CAB8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1156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闭经的疾病概述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闭经的病因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闭经的诊断与检查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闭经的预防与日常护理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闭经的定义与分类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闭经是指女性在正常年龄范围内，未经过任何治疗而出现的月经停止现象。通常，如果女性在18岁之前没有月经来潮，或者在45-50岁左右出现绝经，都属于闭经的范畴。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闭经分为原发性闭经和继发性闭经两种类型。原发性闭经指的是女性在青春期前一直未有月经来潮；而继发性闭经则是指女性在月经初潮后，又出现连续6个月以上的月经停止。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原发性闭经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闭经是指女性在青春期前一直未有月经来潮。这种情况可能是由于先天性的生殖器官发育异常、内分泌失调、染色体异常等原因所导致。原发性闭经患者需要接受全面的医学检查，以确定病因并接受相应的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继发性闭经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闭经是指女性在月经初潮后，又出现连续6个月以上的月经停止。这种情况可能是由于精神压力、体重过轻或过重、运动过度、药物使用等原因所导致。继发性闭经患者需要接受详细的医学检查，以确定病因，并接受相应的治疗。同时，患者还需要调整生活方式，如保持良好的作息时间、合理饮食、适当运动等，以帮助恢复正常的月经周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分类：原发性闭经和继发性闭经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闭经的病因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甲状腺功能异常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甲状腺功能亢进或减退都可能导致月经周期紊乱，甚至闭经。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肾上腺功能异常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如库欣综合征、先天性肾上腺皮质增生等，影响激素分泌，导致闭经。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下丘脑-垂体-卵巢轴失调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这是闭经最常见的原因，由于控制月经周期的激素分泌异常，导致月经无法正常来潮。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981" b="598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内分泌失调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一种常见的内分泌代谢异常疾病，以慢性无排卵和高雄激素血症为特征，可能导致闭经。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多囊卵巢综合症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卵巢早衰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如多次刮宫、子宫手术等，导致子宫内膜受损，影响月经来潮。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40岁前卵巢功能衰退，导致月经停止。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子宫及卵巢疾病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如重度肺结核、严重贫血等，影响身体状况，导致闭经。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慢性消耗性疾病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如精神过度紧张、压力过大等，影响内分泌，导致闭经。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长期服用某些药物如避孕药、抗精神病药等，可能导致闭经。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其他疾病及药物影响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闭经的症状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月经停止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月经周期紊乱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月经周期可能延长或缩短，甚至出现长期无月经的情况。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月经稀发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月经周期超过35天，甚至可能超过6个月或更长时间才来一次月经。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月经量减少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月经血流量显著减少，可能只有点滴出血或完全没有出血。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闭经可能导致情绪低落、抑郁和焦虑。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闭经的女性可能更容易发脾气、烦躁不安。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情绪状态不稳定，容易受到外界刺激的影响。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部分闭经女性可能出现头痛、偏头痛等症状。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乳房胀痛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闭经可能导致乳房胀痛、触痛感。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闭经可能导致疲劳、无力、肌肉酸痛等身体不适感。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身体不适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https://d.book118.com/407131156043006042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2024-09-15T11:23:39.560</cp:lastPrinted>
  <dcterms:created xsi:type="dcterms:W3CDTF">2024-09-15T03:23:39Z</dcterms:created>
  <dcterms:modified xsi:type="dcterms:W3CDTF">2024-09-15T03:23:41Z</dcterms:modified>
</cp:coreProperties>
</file>