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9D837C7-7FC4-456E-A30D-E4DF3532AE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A8E9B-90DB-42CE-9359-3D8FB7D5A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6CA1F-13BC-43C3-BDE6-636342C38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0BA96-15F1-411D-8E75-0CB95385B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69555-CCB7-4BC9-8C8B-2737C2367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FE44B3-7F62-4369-87B8-F7A3AD663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DA5E8-9CF7-4BB3-988C-2EC1773F8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A82CE-CCA2-4EC9-83BB-CDA3E0D1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87DFA-F05E-468E-92ED-9AEACE0DE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5CBBD-63C7-45D3-B084-2C3B94B47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7BB0C-4DEB-4F6D-9799-53EF073EB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C22C0-47AA-4BAD-AB1E-9A2C5C8B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AE17A31-BABF-449F-BF7B-B70708D0FC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F65B6B1-D746-46E8-9E6F-A826162C34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311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化肥行业安全生产规章制度培训计划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化肥行业安全生产法规概述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化肥生产过程中的安全隐患及应对措施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化肥行业安全生产检查与评估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化肥行业安全生产应急管理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掌握关键概念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了解化肥行业安全生产的重要性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了解安全规定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掌握化肥行业安全生产的基本知识和法规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灾难预防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提升从业人员的安全意识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产值分析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化肥行业的经济重要性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危险源分类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存在的安全隐患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事故原因研究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过往化肥行业事故案例分析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化肥行业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化肥行业是国民经济的支柱产业之一，为农业生产提供必需的养分。然而，在化肥生产过程中，安全问题一直备受关注。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监管部门工作人员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质量监督员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安全检查员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监测机构人员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环保工程师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化验员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其他相关人士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化肥销售人员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化肥行业从业人员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工厂操作人员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授课方式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基础知识传授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理论讲解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视觉化学习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视频展示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真实案例研究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保持工作环境整洁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卫生与环境保护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灾难事件反应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化肥行业安全生产法规概述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国家相关法律法规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重点管理化学品安全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《危险化学品安全管理条例》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标准化安全生产流程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《安全生产标准化法》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规范化肥企业生产安全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《化肥生产企业安全生产规定》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化肥行业标准规范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确保生产过程安全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化肥行业安全生产标准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指导现场操作流程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化肥生产现场安全操作规范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规范化肥运输安全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化肥运输安全管理规定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安全生产教育培训制度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安全生产事故报告和处理程序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建立事故报告机制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及时处理事故问题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加强生产安全监测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更新安全生产设备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强化领导责任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安全生产技术措施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化肥生产过程中的安全防范是确保生产安全的关键。通过加强生产安全监测和更新安全生产设备，可以有效降低事故风险。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安全生产技术措施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保障生产过程安全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化肥生产过程中的安全防范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定期检修维护设备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安全生产设备的检修维护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制定有效的应急预案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安全生产应急预案的制定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化肥行业安全生产法规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化肥行业的安全生产法规涵盖了国家相关法律法规、化肥行业标准规范、安全生产管理体系和安全生产技术措施，确保化肥生产过程中安全可靠。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化肥生产过程中的安全隐患及应对措施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化肥生产过程概述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化肥生产过程包括原料处理、反应生产、干燥和包装等主要流程。常见的化肥生产设备有反应釜、干燥机、包装机等。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安全隐患分析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可能导致设备爆炸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压力过高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对员工健康造成危害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化学泄漏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易引发生产事故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火灾危险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安全设备的完善和维护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安全生产现场监测和应急预案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实时监测生产情况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安全生产培训和教育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定期进行安全知识培训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例：化肥爆炸事故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化肥生产事故案例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加强安全生产教育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提出改进建议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原因：操作不当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分析事故原因及教训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化肥生产过程中的安全隐患是必须重视的问题，只有加强安全意识，做好预防措施，才能有效避免事故发生。安全第一，责无旁贷。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化肥行业安全生产检查与评估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安全生产检查制度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检查制度对于化肥行业至关重要。通过制定检查制度，可以确保工作场所的安全性，预防化肥生产过程中可能出现的事故或问题。安全生产检查制度的目的是确保员工的生命安全和健康，同时提高生产效率。检查的程序和内容涉及到设备的维护保养、作业人员的操作规范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https://d.book118.com/407133110011006055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化肥行业安全生产规章制度培训计划</vt:lpstr>
      <vt:lpstr>目录</vt:lpstr>
      <vt:lpstr>第1章 课程简介</vt:lpstr>
      <vt:lpstr>课程目标</vt:lpstr>
      <vt:lpstr>课程背景</vt:lpstr>
      <vt:lpstr> </vt:lpstr>
      <vt:lpstr>学习对象</vt:lpstr>
      <vt:lpstr>授课方式</vt:lpstr>
      <vt:lpstr>安全意识培训</vt:lpstr>
      <vt:lpstr>第2章 化肥行业安全生产法规概述</vt:lpstr>
      <vt:lpstr>国家相关法律法规</vt:lpstr>
      <vt:lpstr>化肥行业标准规范</vt:lpstr>
      <vt:lpstr>安全生产管理体系</vt:lpstr>
      <vt:lpstr> </vt:lpstr>
      <vt:lpstr>安全生产技术措施</vt:lpstr>
      <vt:lpstr>化肥行业安全生产法规</vt:lpstr>
      <vt:lpstr>第3章 化肥生产过程中的安全隐患及应对措施</vt:lpstr>
      <vt:lpstr> </vt:lpstr>
      <vt:lpstr>安全隐患分析</vt:lpstr>
      <vt:lpstr>应对措施</vt:lpstr>
      <vt:lpstr>案例分析</vt:lpstr>
      <vt:lpstr>结语</vt:lpstr>
      <vt:lpstr>第四章 化肥行业安全生产检查与评估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2024-09-29T14:26:56.930</cp:lastPrinted>
  <dcterms:created xsi:type="dcterms:W3CDTF">2024-09-29T06:26:56Z</dcterms:created>
  <dcterms:modified xsi:type="dcterms:W3CDTF">2024-09-29T06:26:59Z</dcterms:modified>
</cp:coreProperties>
</file>