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DBC090-DC14-4968-81C0-B44395A5D08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06F91-DD39-4691-BEFC-87E59393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3E759-ADE6-4BD6-A46D-0CC578DEE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3DA09-1437-446B-9DFF-0CE59497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A5291-F1EB-4235-A403-6F54D094F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3D8153-2F7A-4872-8437-F3C699ED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4DD24-7E9F-4458-9320-2A14D654F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80E5F-623C-4B3C-AE47-7EC030BC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F3013-ACCF-47CF-A236-579329CC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A0263-7065-4FA6-89D1-ECF33F75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8DFB2-027C-4BD4-ADEC-92CD977C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60675-CE73-4AE7-BDC1-F9E7F91FF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1ABD86-1F53-48EB-A776-7F00A23510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C7AF463-98AE-4D27-BDDB-86BF7B7E50A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311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销售团队市场推广策略实战培训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市场推广策略实战概述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市场调研与定位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市场品牌建设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市场推广策略实战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市场推广策略实战案例分析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市场推广策略实战概述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市场推广的重要性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市场推广是销售团队成功的关键部分。通过市场推广，可以提升品牌知名度和产品销量。不同的市场推广策略适用于不同的产品和目标客户群体。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市场推广的目标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提升品牌认知度和忠诚度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扩大市场份额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增加潜在客户的数量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实现营销目标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提升销售业绩和市场份额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促销活动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打折促销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赠品促销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满减促销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社交平台发布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内容创作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口碑营销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口碑传播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影响力营销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口碑推广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市场推广的方法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广告推广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电视广告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网络广告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平面广告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成功的市场推广案例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突出产品特点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苹果公司的创新广告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提供有价值的内容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联想的内容营销策略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引发情感共鸣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可口可乐的情感营销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市场调研与定位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市场调研的重要性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市场调研是销售团队制定市场推广策略的基础。通过市场调研，可以了解市场需求和竞争对手情况，明确目标客户群体和消费者行为，为决策提供数据支持。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市场调研方法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了解消费者需求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分析竞争对手优势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竞品分析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挖掘市场潜力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重点访谈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历史市场调研案例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麦当劳的市场调研实践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联想电脑的市场调研实践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美的空调的市场调研实践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独特卖点的确定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挖掘产品或服务优势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与竞争对手差异化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品牌定位的建立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打造品牌文化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市场定位策略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目标市场的选择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确定市场细分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分析目标客户群体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市场调研实践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市场调研是市场营销中至关重要的一环，可以帮助企业制定更加精准的市场推广策略，提升市场竞争力。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市场品牌建设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品牌建设的重要性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品牌在企业中扮演着重要的角色，它是企业的资产，能够提升产品和服务的附加值，赋予企业独特性和竞争优势。因此，有效的品牌建设不仅仅是一种战略选择，更是企业长期发展的必由之路。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品牌建设策略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打造独特的视觉识别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品牌识别系统的设计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传达企业核心价值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品牌价值观的传播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品牌形象的管理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成功的品牌建设案例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激励消费者勇往直前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Nike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"Just Do It"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品牌口号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通过故事情感共鸣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Coca-Cola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的品牌故事传播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注重用户体验与创新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Apple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的品牌创新与设计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品牌维护与管理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应对危机保护品牌形象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品牌危机公关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塑造积极正面的品牌形象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追踪投资回报率，持续改进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品牌投资与回报分析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深入理解品牌建设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影响购买决策的重要因素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消费者认知与品牌关系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找准目标市场定位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品牌定位战略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拓展品牌影响力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品牌延伸策略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品牌影响力的重要性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增加品牌忠实消费者数量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建立品牌忠诚度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扩大品牌的知名度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提升品牌认知度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形成积极的品牌印象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树立品牌形象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品牌建设的关键成功因素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成功的品牌建设需要不断创新，与时俱进。同时，建立稳固的品牌定位和识别系统，传达公司价值观念，重视品牌形象的管理和维护，才能在激烈的市场竞争中脱颖而出。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销售团队建设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企业重要支柱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销售基石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关乎业绩稳定性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客户与企业的纽带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连接桥梁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销售团队建设策略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明确职责分工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岗位设置与职责分工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建设共同文化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团队文化建设与激励机制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销售技能培训与提升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阿里巴巴的销售团队培训策略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强化培训策略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注重业绩成长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亚马逊的销售团队激励机制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有效激励机制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Apple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的销售团队绩效评估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成功的销售团队案例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IBM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的销售团队管理实践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注重管理实践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聚焦客户需求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销售团队绩效评估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销售团队绩效评估至关重要，必须设定合理目标并持续跟踪分析销售数据。通过有效的团队绩效奖励措施，激励团队成员持续提升业绩。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5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市场推广策略实战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https://d.book118.com/407133114011006055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189</Paragraphs>
  <Slides>28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销售团队市场推广策略实战培训</vt:lpstr>
      <vt:lpstr>目录</vt:lpstr>
      <vt:lpstr>第1章 市场推广策略实战概述</vt:lpstr>
      <vt:lpstr> </vt:lpstr>
      <vt:lpstr>市场推广的目标</vt:lpstr>
      <vt:lpstr>市场推广的方法</vt:lpstr>
      <vt:lpstr>成功的市场推广案例</vt:lpstr>
      <vt:lpstr>第2章 市场调研与定位</vt:lpstr>
      <vt:lpstr>市场调研的重要性</vt:lpstr>
      <vt:lpstr>市场调研方法</vt:lpstr>
      <vt:lpstr>历史市场调研案例</vt:lpstr>
      <vt:lpstr>市场定位策略</vt:lpstr>
      <vt:lpstr> </vt:lpstr>
      <vt:lpstr>第3章 市场品牌建设</vt:lpstr>
      <vt:lpstr> </vt:lpstr>
      <vt:lpstr>品牌建设策略</vt:lpstr>
      <vt:lpstr>成功的品牌建设案例</vt:lpstr>
      <vt:lpstr>品牌维护与管理</vt:lpstr>
      <vt:lpstr>深入理解品牌建设</vt:lpstr>
      <vt:lpstr>品牌影响力的重要性</vt:lpstr>
      <vt:lpstr>品牌建设的关键成功因素</vt:lpstr>
      <vt:lpstr>第四章 销售团队建设</vt:lpstr>
      <vt:lpstr>销售团队的角色</vt:lpstr>
      <vt:lpstr>销售团队建设策略</vt:lpstr>
      <vt:lpstr>成功的销售团队案例</vt:lpstr>
      <vt:lpstr> </vt:lpstr>
      <vt:lpstr>第5章 市场推广策略实战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2024-09-29T14:26:57.320</cp:lastPrinted>
  <dcterms:created xsi:type="dcterms:W3CDTF">2024-09-29T06:26:57Z</dcterms:created>
  <dcterms:modified xsi:type="dcterms:W3CDTF">2024-09-29T06:26:59Z</dcterms:modified>
</cp:coreProperties>
</file>