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DADFC-3E78-4F8E-B628-689361014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A3D63-6B0F-4AA1-8335-1C2D5FBDC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B2ECD-081B-4D92-94C9-245D295BA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6C32C-9983-480A-BD12-10B071A29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2B30FD-F782-4D98-8666-500162D9C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415A1D-BF3C-4655-8B6B-E7038B528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E5778D-57F9-482B-A736-28D875ADA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0D33B-EF17-479D-A386-42BC769DA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52310-1B0D-4553-A24C-EC6AF6156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D1E51-4A8C-4E7D-9209-7B802486B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2BFB8-698C-4C50-9BB2-C2E28F6AF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34200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立足新时代谱写新篇章演讲稿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新时代背景下的机遇与挑战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立足新时代，明确企业使命与愿景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谱写新篇章，制定发展战略和规划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深化改革，提升企业核心竞争力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担当社会责任，实现可持续发展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展望未来，共创美好明天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新时代背景下的机遇与挑战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国际形势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当前，世界正经历百年未有之大变局，全球治理体系和国际秩序变革加速推进，我国面临前所未有的机遇和挑战。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国内形势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我国已进入高质量发展阶段，经济长期向好，市场潜力巨大，发展韧性强劲。同时，我国发展不平衡不充分问题仍然突出，重点领域关键环节改革任务仍然艰巨。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国内外形势分析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58" r="12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随着科技的进步和消费者需求的变化，各行业都在经历深刻的变革。例如，互联网、人工智能、大数据等技术的广泛应用正在改变着传统行业的运作方式。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未来，行业将朝着智能化、数字化、绿色化等方向发展。企业需要紧跟时代步伐，加强技术创新和模式创新，以适应行业发展的新趋势。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企业自身优势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企业在长期的发展过程中，积累了丰富的经验和资源，形成了独特的品牌优势、技术优势、市场优势等。这些优势是企业在新时代保持竞争力的重要基础。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企业自身不足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同时，企业也存在一些不足之处，如创新能力不足、人才短缺、管理落后等。这些问题制约了企业的发展潜力，需要在新时代的发展中加以改进和完善。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企业自身优势与不足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立足新时代，明确企业使命与愿景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响应国家号召，服务社会发展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我们企业的使命是积极响应国家的政策号召，以服务社会发展为己任，努力成为推动社会进步的重要力量。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聚焦客户需求，创造价值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我们始终聚焦客户需求，致力于为客户创造价值。通过不断创新和优化产品与服务，满足客户的多样化需求，提升客户体验。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培养人才，激发活力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我们重视人才的培养与发展，致力于为员工搭建良好的职业平台，激发员工的创造力与活力，共同为企业的发展贡献力量。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确定企业使命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成为行业领导者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我们的愿景是成为所在行业的领导者，通过卓越的产品与服务、持续的创新能力和优秀的企业文化，赢得市场的认可与尊重。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推动产业变革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我们致力于推动所在产业的变革与进步，通过引领行业发展趋势、推动技术创新和产业升级，为社会创造更多的价值。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我们注重企业的可持续发展，致力于在经济、社会和环境三个方面实现平衡发展。通过积极履行社会责任、推动绿色发展和参与公益事业，为社会的可持续发展做出贡献。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制定企业愿景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社会宣传与合作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我们将积极向社会各界宣传企业的使命与愿景，加强与政府、行业协会、合作伙伴等的沟通与合作，共同推动行业的健康发展与进步。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员工培训与宣导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我们将通过员工培训、内部宣导等方式，让员工深入了解企业的使命与愿景，激发员工的归属感和使命感，凝聚员工的力量共同为企业的发展努力。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我们将积极履行企业的社会责任，关注社会热点问题，参与公益事业和慈善活动，以实际行动回馈社会，树立企业的良好形象。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传达给员工和社会各界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谱写新篇章，制定发展战略和规划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通过市场调研、数据分析等手段，全面把握目标市场的需求和趋势，为制定发展战略提供有力支撑。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分析竞争态势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识别市场机会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对竞争对手进行深入剖析，了解其优势、劣势、战略意图等，以便制定有针对性的竞争策略。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在市场需求和竞争态势分析的基础上，发现潜在的市场机会和突破口，为企业发展寻找新的增长点。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分析市场需求和竞争态势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根据市场需求和企业实际情况，制定切实可行的发展目标，包括市场份额、销售额、利润率等关键指标。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明确发展目标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以创新为核心，结合企业实际情况，制定技术创新、产品创新、市场创新等多元化创新战略。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制定创新战略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围绕发展目标和创新战略，制定详细的发展规划，包括研发计划、市场推广计划、人才培养计划等。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完善发展规划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制定创新发展战略和规划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https://d.book118.com/407134200152006051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2024-09-25T03:01:23.341</cp:lastPrinted>
  <dcterms:created xsi:type="dcterms:W3CDTF">2024-09-24T19:01:23Z</dcterms:created>
  <dcterms:modified xsi:type="dcterms:W3CDTF">2024-09-24T19:01:25Z</dcterms:modified>
</cp:coreProperties>
</file>