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5E254E-370E-48F1-8671-B6533A1BC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6F582-A850-4C39-870B-47AA70E21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14D8D9-CF4D-49FF-82E0-CF95F27164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29253E-5925-4655-B66B-AC2A2EC286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88EBDF5-0CA9-40F3-8EF2-2172D0A242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012C9F7-40CE-4EDE-9A17-B2E0B871BD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0A3E035-5820-4181-A23B-C01F6B014B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76C649-25DD-4CD6-9809-438ED57F3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832767-8835-4B0B-9DD6-8B9CB0091B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DAD07B-DD3D-47B7-A444-76828FBAB7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CC7554-016F-4B36-B466-DD64CC1D50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7135014051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全麻术后复苏护理常规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4">
                  <a:lumMod val="60000"/>
                  <a:lumOff val="40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全麻术后复苏概述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全麻术后复苏护理流程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全麻术后常见并发症及处理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全麻术后复苏护理技术与实践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全麻术后复苏护理质量与改进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全麻术后复苏概述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68" r="325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17" r="3171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全麻术后复苏是指全麻手术后，患者从麻醉状态逐渐恢复到正常生理状态的过程。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全麻术后复苏需要严密监测患者的生命体征、意识状态、呼吸功能和疼痛情况，及时发现并处理可能出现的问题。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全麻术后复苏是确保患者安全度过手术期的关键环节，能够及时发现并处理可能出现的并发症，降低患者风险。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良好的术后复苏护理能够促进患者快速恢复，提高手术效果，缩短康复时间。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提高手术效果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保障患者安全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375" r="143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全麻术后复苏护理的发展历程可以追溯到20世纪初，随着麻醉技术的不断进步，术后复苏护理技术也不断完善。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未来全麻术后复苏护理将更加注重个体化、精细化、舒适化的护理，以更好地满足患者的需求，提高护理效果。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全麻术后复苏护理流程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复苏前准备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确认患者身份和手术信息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在患者进入复苏室之前，核对患者身份、手术名称、手术部位等信息，确保患者与手术信息匹配。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评估患者状况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了解患者的年龄、体重、生命体征、手术过程及麻醉用药等情况，以便更好地评估患者的复苏风险。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准备复苏设备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确保复苏室内的设备齐全，包括呼吸机、监护仪、急救药品等，确保能够及时应对可能出现的复苏并发症。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在复苏过程中，密切监测患者的呼吸、心率、血压、血氧饱和度等指标，及时发现异常情况并处理。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全麻术后患者可能会出现呕吐、呼吸道阻塞等情况，需要保持呼吸道通畅，及时清理呼吸道分泌物。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监测患者的循环功能，如心率、血压等，及时发现和处理循环异常情况。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维持循环稳定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复苏过程护理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疼痛护理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全麻术后患者可能会出现疼痛等症状，根据患者的疼痛程度和耐受情况，采取适当的疼痛护理措施。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在患者离开复苏室后，继续观察患者的生命体征、意识状态等情况，及时发现和处理异常情况。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全麻术后患者可能会出现各种并发症，如肺部感染、静脉血栓等，应采取相应的预防措施，减少并发症的发生。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2915" r="1291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复苏后护理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全麻术后常见并发症及处理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全麻术后最常见的并发症，可能导致呼吸困难甚至窒息。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全麻药物可能抑制呼吸中枢，导致通气不足或呼吸暂停。常见的呼吸系统并发症包括喉痉挛、支气管痉挛、呼吸道梗阻和肺不张等。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呼吸系统并发症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https://d.book118.com/407135014051006032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2024-09-05T03:25:33.433</cp:lastPrinted>
  <dcterms:created xsi:type="dcterms:W3CDTF">2024-09-04T19:25:33Z</dcterms:created>
  <dcterms:modified xsi:type="dcterms:W3CDTF">2024-09-04T19:25:35Z</dcterms:modified>
</cp:coreProperties>
</file>