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805FC-AD11-4A47-ADE1-22D0F8D4A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836D0-70C3-4BD4-9C6F-9825A4C8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AB352-5DD9-49C8-BDAF-5B53F49D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30C2E-7A51-47B8-97FF-81D48D2C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5F8B4-9725-46CF-B4F1-969041DAE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70D80-AEFB-4D81-BA92-B56F814B5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2BE20-2763-435B-B1C8-2936432F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75BCB-F27B-43BF-9B45-0CA3CBFB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7B420-9B95-404D-BE8D-99B83758C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947D2-7DAD-4C9E-8C64-ECEB2B59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29C58-2567-4D78-88A4-D96BB48E3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6023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道安dcio协同(soa)与无线数据应用方案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道安dcio协同(soa)概述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无线数据应用方案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道安dcio协同(soa)与无线数据应用结合方案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道安dcio协同(soa)概述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93" b="165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道安dcio协同（SOA）是一种基于服务的架构，它将应用程序的不同功能模块化成独立的服务，并通过标准化的接口进行通信和协作。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灵活性、可扩展性、模块化、标准化和松耦合。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通过定义服务接口和协议，实现服务的注册、发布、查找和调用等功能。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服务提供者发布服务，服务消费者通过服务注册中心查找并调用服务，实现应用程序的集成和协同工作。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适用于需要灵活、可扩展和模块化的应用程序，如企业级应用、电子商务网站、智能家居系统等。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提高应用程序的灵活性、可维护性和可扩展性，降低开发和维护成本，提高系统的可靠性和稳定性。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无线数据应用方案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无线数据采集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传感器网络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利用各种传感器设备，实时采集环境、设备、物品等数据。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移动设备采集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通过移动设备（如手机、平板电脑等）进行数据采集，适用于现场调查、巡检等场景。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遥感技术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利用卫星、无人机等遥感设备，获取大范围的环境、地理等信息。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数据传输与处理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数据传输协议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对采集到的原始数据进行清洗、去噪、分类等处理，提取有价值的信息。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数据处理技术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数据存储方案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设计合适的数据存储方案，包括本地存储和云存储，以满足数据安全和可扩展性的需求。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选择合适的无线传输协议（如Wi-Fi、蓝牙、ZigBee等），确保数据传输的稳定性和安全性。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利用数据分析工具对处理后的数据进行深入分析，并以图表、仪表板等形式进行可视化展示。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数据分析与可视化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数据价值变现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基于数据分析结果，为企业提供决策支持，帮助企业优化运营、降低成本。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将数据应用于商业领域，如广告推送、市场调研等，实现数据价值的变现。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数据应用与价值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https://d.book118.com/407136023161006052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2024-09-26T14:38:35.413</cp:lastPrinted>
  <dcterms:created xsi:type="dcterms:W3CDTF">2024-09-26T06:38:35Z</dcterms:created>
  <dcterms:modified xsi:type="dcterms:W3CDTF">2024-09-26T06:38:37Z</dcterms:modified>
</cp:coreProperties>
</file>