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2A69A-F5B3-4A24-A838-7F153ADF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662EC-E6BF-4D5E-A0B2-7482251C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7FF5E-E53F-434F-8A2D-1C1C3337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FFD33-2070-458F-8EBC-28EC15D2B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59294-B4BC-433D-9833-8A28909E7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85167-293E-42A1-BF57-9353F3C0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80152-9340-4448-A0E7-CEB63242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AD67F-09AB-444C-BED5-B1FDD411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F2657-A140-4BCE-8FE4-7973C6E6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F294-AFC3-449C-B297-78AEB4247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07225-AEEB-4FF0-9791-869ABC3FF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41125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血栓和止血的检验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血栓和止血的检验方法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血栓和止血检验的临床应用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血栓和止血检验的未来发展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99" r="30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血栓是指血管内由血液或其他物质凝集而成的斑块，止血则是指血液从伤口流出后的自然凝固过程。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血栓通常由血小板和纤维蛋白组成，止血过程涉及多种生理机制，如血小板凝集、血液凝固等。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在人体中，血栓的形成可以阻止血液流失，并帮助修复受损的血管。然而，不正常的血栓形成可能导致血管阻塞，影响血液循环，引发各种疾病。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止血是人体的一种自然反应，有助于控制出血并防止血液流失。止血机制的正常运作对于维持生命至关重要。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血栓和止血在人体中的作用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血栓和止血异常的后果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血栓形成可能导致血管阻塞，引发心脏病、中风等疾病。不正常的止血机制可能导致持续出血或血液不凝等症状，对生命构成威胁。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血栓和止血异常可能与遗传、疾病或药物等多种因素有关。及时诊断和治疗这些异常对于维护人体健康至关重要。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血栓和止血的检验方法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https://d.book118.com/407141125054006032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2024-09-05T04:38:17.703</cp:lastPrinted>
  <dcterms:created xsi:type="dcterms:W3CDTF">2024-09-04T20:38:17Z</dcterms:created>
  <dcterms:modified xsi:type="dcterms:W3CDTF">2024-09-04T20:38:19Z</dcterms:modified>
</cp:coreProperties>
</file>