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7E4AA-2FE9-4249-9D5B-B4FF2C11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25476-B4FF-40F8-8606-1553C5DD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395CE-5DBD-4617-A8A9-3C78525D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0F6C9-D08F-4950-820B-70BA0270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14CA8C-C73D-45EC-9BAA-79462A8F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44BE5-5AA5-46A6-883D-81E795AF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14627-98C6-48E1-AFC9-CB941445C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B8DA8-1309-4F77-91F3-0A01EFC3C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B66AB-4E35-425C-9BCF-7D716A46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CE0BA-4969-4EA8-B762-9B8D105D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0C42D-934C-4B0B-8CBF-F568ABE4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421251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外事部门的工作总结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外事部门工作概述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外事活动组织与执行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外事接待工作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外事部门与其他部门协作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外事部门工作成果与亮点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外事部门工作不足与改进建议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955" r="29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加强对外交流与合作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外事部门致力于推动本国与其他国家之间的友好关系，通过加强政治、经济、文化等领域的交流与合作，促进双方共同发展。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维护国家利益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外事部门在国际事务中代表国家发声，维护国家的核心利益和尊严，确保本国在国际舞台上的地位和影响力。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推动全球化进程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外事部门积极参与全球化进程，推动国际贸易、投资、科技等领域的合作与交流，促进全球经济的繁荣与发展。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25" r="22925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汇报本国在外交政策方面的制定及实施情况，包括对外援助、国际维和、国际组织参与等方面的具体实践。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外交政策与实践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介绍本国与其他国家在经济贸易领域的合作情况，包括贸易协定签署、投资合作、市场准入等方面的进展与成果。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对外经贸合作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阐述本国在文化交流与教育合作方面的政策及实践，包括文化遗产保护、艺术交流、学术合作等方面的具体举措和成果。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文化交流与教育合作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汇报本国在领事保护与协助方面的工作情况，包括为海外公民提供领事服务、维护海外公民权益等方面的实践与成效。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领事保护与协助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外事部门工作概述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负责安排和接待来访的外国政要、商务代表团等，提供礼仪、交通、住宿等全方位服务。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外事接待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策划和组织本国领导人及代表团的出访活动，包括行程安排、会见会谈、礼宾礼仪等。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出访策划与执行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负责处理各类外交文件，如照会、备忘录、协议等，确保文件的准确传递和妥善保管。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外交文件处理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筹备和参加国际会议，包括会议议题设置、文件起草、会议发言等。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国际会议筹备与参与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从接到接待任务开始，进行需求分析、方案制定、资源调配、现场执行到后期总结的完整流程。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出访流程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文件处理流程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国际会议参与流程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按照出访计划，进行前期准备、现场执行和后期总结的流程，确保出访活动的顺利进行。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从接收文件开始，进行登记、分类、传递、归档等一系列流程，确保文件的及时处理和妥善保管。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从会议筹备到现场参与，包括议题准备、文件起草、发言准备等一系列流程。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外事部门工作时间灵活多变，根据任务需要随时调整工作时间和安排。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值班制度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根据工作优先级和重要程度，合理安排工作计划和时间表，确保各项任务的顺利完成。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设立值班制度，确保在任何时间都能快速响应和处理突发事件。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工作时间与安排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外事活动组织与执行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制定详细的活动方案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包括活动的流程、时间、地点、参与人员、物资准备等，确保活动的顺利进行。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与相关部门和机构进行沟通和协调，获取必要的支持和资源，如场地、设备、人员等。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根据外事部门的工作计划和目标，确定活动的主题和具体目标，如文化交流、商务洽谈等。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根据活动的主题和目标，制定相应的宣传计划，包括宣传渠道、宣传内容、宣传时间等。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制定宣传计划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设计并制作活动的海报、传单、邀请函等宣传材料，确保信息的准确传达。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制作宣传材料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通过媒体、社交网络等途径推广活动信息，吸引更多的参与者。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推广活动信息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活动宣传与推广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根据活动方案进行现场布置，包括场地布置、设备调试、物资准备等。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在活动现场进行各方面的协调工作，如人员安排、时间把控、问题解决等。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对活动现场进行详细的记录和总结，包括活动的流程、参与人员的反馈、问题的处理等，为后续工作提供参考。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现场记录与总结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活动现场管理与协调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外事接待工作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协调各方资源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与相关部门、单位沟通协调，确保接待工作所需的场地、设备、人员等资源得到及时有效的保障。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制定接待计划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根据来访外宾的身份、目的、行程等信息，制定详细的接待计划，包括接待时间、地点、人员、物资等方面的安排。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安排接待人员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选拔具备良好外语水平、沟通能力和服务意识的接待人员，并进行必要的培训和准备。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接待计划与安排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https://d.book118.com/407142125145006041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2024-09-14T17:42:19.303</cp:lastPrinted>
  <dcterms:created xsi:type="dcterms:W3CDTF">2024-09-14T09:42:19Z</dcterms:created>
  <dcterms:modified xsi:type="dcterms:W3CDTF">2024-09-14T09:42:21Z</dcterms:modified>
</cp:coreProperties>
</file>