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F348D-0481-4C7F-BE0B-2AE959B7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CBCBA-7974-4CAC-BE39-9668D8CF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5B435-60FE-4497-BF09-89C9F13AD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F4CB9-7669-4144-B743-978745B0E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627CB-C5BC-4B55-B76B-BF6BCAF7C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A511D-FF63-430A-8959-CCE020B12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F3F50-829C-4D5F-BEE5-1CB07D1A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E0790-DD0C-48F6-8DB1-DBA1E4DDA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EC0DF-4EED-4702-A87C-2799A53E9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78F0B-71BC-4393-A29B-D3A61DE55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08C7C-7049-4068-B346-674A10E44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43053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商业综合体智慧化系统工程设计方案实际操作实验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商业综合体智慧化系统概述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设计方案详细阐述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实际操作实验步骤与方法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在激烈的市场竞争中，商业综合体需要不断创新和升级，以保持竞争优势和吸引力。智慧化系统工程是提升商业综合体竞争力的重要手段之一。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应对市场竞争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通过智慧化系统工程的实施，提高商业综合体的管理效率，优化资源配置，降低运营成本。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提升商业综合体运营效率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借助先进的科技手段，为顾客提供更加便捷、舒适、个性化的购物、餐饮和娱乐体验。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增强顾客体验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通过物联网、大数据、人工智能等技术手段，实现对商业综合体各项设施和系统的智能化管理，提高管理效率和质量。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实现智能化管理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智慧化系统工程的实施，有助于商业综合体在经营模式、服务方式等方面进行创新和升级，以适应市场变化和顾客需求。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促进商业模式创新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智慧化系统工程的成功实施，能够提升商业综合体的品牌形象和知名度，吸引更多顾客前来消费。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智慧化系统工程的建设和运营，有助于推动数字经济的发展，促进相关产业的融合和创新。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推动数字经济发展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智慧化系统工程的意义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商业综合体智慧化系统概述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智慧化系统是一种基于先进技术和智能化设备构建的集成化、智能化、高效化的系统，旨在提高商业综合体的运营效率、服务质量和用户体验。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智慧化系统具有高度的集成性、智能化和自适应性，能够实现设备与系统之间的互联互通，通过数据分析和挖掘提供智能化的决策支持，同时能够根据用户需求和环境变化进行自我调整和优化。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智慧化系统的定义与特点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商业综合体智慧化系统的架构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通过各类传感器和智能终端设备采集商业综合体内部的各种数据，包括环境参数、设备状态、人流量等。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利用有线或无线网络技术，将感知层采集的数据传输到数据中心进行处理和分析。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对采集的数据进行清洗、整合和存储，构建商业综合体的数据仓库，为上层应用提供数据支持。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基于数据仓库中的数据，开发各类智能化应用，如智能照明、智能空调、智能安防等，实现对商业综合体的智能化管理和服务。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3" r="16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包括物联网技术、大数据技术、人工智能技术、云计算技术等，这些技术是构建智慧化系统的基石，能够实现数据的采集、传输、处理和应用。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智慧化系统在商业综合体中具有广泛的应用领域，如智能照明、智能空调、智能安防、智能楼宇管理等。通过智慧化系统的应用，能够提高商业综合体的能源利用效率、降低运营成本、提高服务质量和用户体验。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设计方案详细阐述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设计原则与指导思想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明确设计遵循的原则和指导思想，如先进性、实用性、可靠性、安全性等。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描述系统的总体架构，包括感知层、网络层、数据层、应用层等，并说明各层的功能和作用。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商业综合体智慧化系统概述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阐述商业综合体智慧化系统的概念、目标、功能及组成要素。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总体设计方案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19" r="17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821" r="88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设计商业综合体的安防系统，包括视频监控、入侵报警、门禁管理等子系统，保障商业综合体的安全。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智能化安防系统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设计商业综合体的照明系统，实现照明设备的远程控制和自动化调节，提高照明效果和节能水平。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智能化照明系统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设计商业综合体的空调系统，实现空调设备的远程控制和自动化调节，提供舒适的室内环境。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智能化空调系统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设计商业综合体的消防系统，包括火灾自动报警、灭火设备等子系统，确保商业综合体的消防安全。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智能化消防系统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各子系统设计方案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https://d.book118.com/407143053066006033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2024-09-06T22:16:21.430</cp:lastPrinted>
  <dcterms:created xsi:type="dcterms:W3CDTF">2024-09-06T14:16:21Z</dcterms:created>
  <dcterms:modified xsi:type="dcterms:W3CDTF">2024-09-06T14:16:23Z</dcterms:modified>
</cp:coreProperties>
</file>