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258EC-31E6-4773-B7DA-951A42860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0FE1B-5856-455F-BB10-10AC8EA6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F516A-DF9E-49B9-871B-B85E280E7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31F32-85FC-461B-93AD-51060DD5A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07BEBB-08FC-4C87-A7D9-FAFBE870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9F122B-7B24-4D29-ABDD-64EA2CD36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16B3D-7CFD-4F44-B890-3E1E92345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39230-223C-43E0-81EC-19104507D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76774-994E-477E-AE12-481AFA05C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35DDC-3303-4EF7-8650-E15E9DF82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D8A46-FD81-4EAF-BB45-6608B2D21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45063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中学团委工作总结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本学期团委工作回顾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团委活动成果展示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团委工作亮点与特色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贯彻党的教育方针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中学团委作为学校党组织的重要组成部分，贯彻党的教育方针，引导学生树立正确的世界观、人生观和价值观。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团委工作以学生的全面发展为中心，通过开展丰富多彩的校园文化活动和社会实践活动，提高学生的综合素质。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加强团组织自身建设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总结团委工作，旨在加强团组织自身建设，提高团组织的凝聚力和战斗力，更好地发挥团组织在学校教育中的引领作用。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本次总结涵盖过去一学年的团委工作。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包括团组织建设、校园文化建设、社会实践活动、志愿服务等方面。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学校团委成员、各班级团支部成员以及广大学生。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本学期团委工作回顾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团委成员共计30人，涵盖了不同年级和班级，具有广泛的代表性。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团委组成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本学期团委由团委书记、副书记、组织部长、宣传部长等成员组成，人员结构清晰，职责明确。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各部门分工合作，协同推进团委各项工作。组织部负责策划和组织活动，宣传部负责宣传推广，其他部门则提供必要的支持和协助。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团委设定了明确的工作目标，包括提高团员参与度、加强团员思想教育、推动校园文化建设等。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团委定期对工作计划进行进度监控和调整，确保各项工作能够按时完成。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本学期团委制定了详细的工作计划，包括每个月的活动安排、任务分配和完成时间等，确保工作有条不紊地进行。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工作计划和目标设定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团组织建设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加强团组织自身建设，完善各项制度，优化工作流程，提高工作效率。同时注重培养团员的团队协作能力和领导能力，为团组织的长期发展奠定基础。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团员思想教育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通过组织团课、座谈会等形式，加强对团员的思想教育，提高团员的政治觉悟和思想素质。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校园文化建设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团委积极组织各类校园文化活动，如校园歌手大赛、舞蹈比赛、篮球联赛等，丰富同学们的课余生活，营造良好的校园文化氛围。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团委组织团员参加各类社会实践活动，如志愿者服务、环保行动等，培养同学们的社会责任感和奉献精神。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团委活动成果展示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红色主题教育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组织开展了“传承红色基因，争做时代新人”等主题教育活动，通过讲座、演讲、观影等形式，引导学生深入了解党的历史和优良传统，厚植爱党爱国情怀。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青年马克思主义者培养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实施“青马工程”，定期举办理论学习班，邀请专家学者授课，提升团员青年的理论素养和政治觉悟。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社会主义核心价值观宣传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以校园广播、宣传栏、网络平台为载体，广泛宣传社会主义核心价值观，营造良好的校园舆论氛围。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思想政治教育类活动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举办校园文化节，展示学校办学特色和成果，包括文艺演出、艺术作品展、学术讲座等，丰富校园文化生活。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支持学生社团发展，提供必要的场地和经费保障，鼓励学生自主开展各类社团活动，培养学生的兴趣爱好和团队协作精神。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学生社团活动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组织校园体育竞赛，如运动会、篮球赛、足球赛等，增强学生体质，培养学生竞技精神和集体荣誉感。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校园体育竞赛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校园文化建设类活动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创新创业活动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鼓励学生参与创新创业活动，如创业计划大赛、科技创新大赛等，培养学生的创新意识和创业能力。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组织学生参与志愿服务活动，如扶贫济困、环保公益、文明创建等，培养学生的社会责任感和奉献精神。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利用寒暑假时间，组织学生开展社会实践活动，如社会调查、企业实习、支教等，让学生深入了解社会，增长见识。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社会实践与服务类活动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https://d.book118.com/407145063121006031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2024-09-03T23:58:01.116</cp:lastPrinted>
  <dcterms:created xsi:type="dcterms:W3CDTF">2024-09-03T15:58:01Z</dcterms:created>
  <dcterms:modified xsi:type="dcterms:W3CDTF">2024-09-03T15:58:03Z</dcterms:modified>
</cp:coreProperties>
</file>