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E50D27-8D96-40D7-B577-948B40077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A62AC-57D6-4629-BB27-2901A64F24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7370A-7FDD-4296-8F1F-4A6542E84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581001-F8A2-48E4-BBE0-0141F682B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81646E-DE63-4E24-84E5-36701481C3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9621A6-C8AB-42CA-9901-3AACE0B528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8EA2F0-D1D3-4850-967C-E5A048D9DC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44B4AB-78C1-42E6-8594-35F85A4144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B870C6-C7EF-4EC7-B8D9-194362DB06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9008C-E3FF-49A4-8093-CD42E5F67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D9EFF-E8F5-4C06-8A80-1745C78A9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146141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数字创意产业行业大数据分析与智能决策应用案例研究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数字创意产业行业概述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大数据分析在数字创意产业中的应用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智能决策在数字创意产业中的应用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大数据分析与智能决策融合应用案例研究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挑战与机遇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数字创意产业是当前经济发展的重要引擎，大数据和智能决策在其中的应用日益广泛。</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随着数字技术的快速发展，大数据已经成为企业决策的重要依据，对数字创意产业的发展具有重要意义。</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大数据和智能决策的应用有助于提高企业的决策效率和准确性，推动数字创意产业的创新发展。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深入探讨数字创意产业中大数据与智能决策的应用案例，总结成功经验，分析存在的问题和挑战。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如何利用大数据和智能决策技术推动数字创意产业的创新发展？如何解决大数据和智能决策应用中存在的数据安全和隐私保护问题？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本报告将重点研究数字创意产业中大数据与智能决策的应用案例，包括但不限于广告、媒体、影视、游戏等领域。</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本报告将分析大数据和智能决策在数字创意产业中的应用模式、技术实现和商业价值，并探讨未来发展趋势。</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本报告将结合实际案例，深入剖析大数据和智能决策在数字创意产业中的成功经验和存在的问题，并提出相应的解决方案和建议。</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数字创意产业行业概述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99" r="16699"/>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数字创意产业是指以创意为核心，依托数字技术进行创作、生产、传播和消费的文化产业。其分类包括数字媒体、数字娱乐、数字设计、数字出版等多个领域。</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数字创意产业是信息技术与文化创意深度融合的产物，具有高技术、高智力、高附加值的特点，对经济发展和就业具有较强的带动作用。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数字创意产业的发展始于20世纪末，随着计算机和互联网技术的普及，数字创意产业逐渐崛起。近年来，随着大数据、人工智能等技术的快速发展，数字创意产业呈现出蓬勃发展的态势。</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目前，数字创意产业已经成为全球经济增长的重要引擎，各国都在加大对该产业的扶持力度，推动产业创新发展。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未来，数字创意产业将继续保持快速增长态势，成为全球经济的重要组成部分。随着技术的不断创新和应用，数字创意产业将不断拓展新的领域和业态，推动文化产业转型升级。</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大数据和人工智能技术将在数字创意产业中发挥越来越重要的作用，为产业的创新发展提供有力支持。同时，随着消费者需求的不断升级，数字创意产业将更加注重个性化和品质化的发展。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行业未来发展趋势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大数据分析在数字创意产业中的应用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145" b="9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大数据是指数据量巨大、类型多样、处理复杂的数据集合，具有4V（体量、速度、多样性和价值）特征。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包括数据采集、存储、处理、分析和呈现等方面的技术，如Hadoop、Spark等分布式计算技术，数据挖掘、机器学习等分析技术。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大数据概念及技术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大数据技术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大数据概念</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智能推荐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利用大数据分析用户兴趣和行为，实现个性化创意内容的智能推荐。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用户画像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通过大数据分析用户行为、喜好、消费习惯等信息，为创意产品定位和营销策略制定提供依据。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市场预测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基于大数据分析市场需求、竞争态势等信息，为创意产品的市场前景预测和决策提供支持。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大数据在数字创意产业中的应用场景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提升决策效率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大数据分析能够快速处理大量数据，提供及时、准确的决策依据，提高决策效率。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优化资源配置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通过大数据分析，企业可以更合理地配置资源，提高资源利用效率。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创新商业模式</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大数据分析有助于企业发现新的商业机会和模式，推动数字创意产业的创新发展。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大数据分析的价值和意义</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智能决策在数字创意产业中的应用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https://d.book118.com/407146141112006034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2024-09-08T12:39:05.154</cp:lastPrinted>
  <dcterms:created xsi:type="dcterms:W3CDTF">2024-09-08T04:39:05Z</dcterms:created>
  <dcterms:modified xsi:type="dcterms:W3CDTF">2024-09-08T04:39:07Z</dcterms:modified>
</cp:coreProperties>
</file>