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70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9CE23-A0BB-4CA8-8470-99C1314B9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21F46-AFD9-4615-A180-B9CDE306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355E7-D4CF-4C33-8D39-12D45CEA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8C9B7-8D50-49AF-ABF5-10EBC60A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B0037-B4B7-48DF-B1E7-71ECCB63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4E8D8-7BBC-47F8-A85E-9284FFCD8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BFF1CD-5D21-4C0D-9895-BD8CAF07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2809B-9699-4AA6-A3D0-1902747E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10862-CDF3-4AFB-A098-8092AD8AE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B2CDC-B436-49E5-80B2-3DB246A12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1CE8C-3B4A-4D5F-BEAB-E4EB4EA1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692" r:id="rId2"/>
    <p:sldLayoutId id="2147507693" r:id="rId3"/>
    <p:sldLayoutId id="2147507694" r:id="rId4"/>
    <p:sldLayoutId id="2147507695" r:id="rId5"/>
    <p:sldLayoutId id="2147507696" r:id="rId6"/>
    <p:sldLayoutId id="2147507697" r:id="rId7"/>
    <p:sldLayoutId id="2147507698" r:id="rId8"/>
    <p:sldLayoutId id="2147507699" r:id="rId9"/>
    <p:sldLayoutId id="2147507700" r:id="rId10"/>
    <p:sldLayoutId id="214750770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51125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安全事故防范与处理经验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4991549" y="2439352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254247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安全事故的预防措施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4991549" y="3330507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343363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安全事故的处理流程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4991549" y="4221662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43247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安全事故的案例分析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4991549" y="5112817"/>
            <a:ext cx="1244152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521594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安全事故的预防与处理经验总结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安全事故的预防措施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定期进行安全检查</a:t>
            </a:r>
            <a:endParaRPr lang="zh-CN" altLang="en-US"/>
          </a:p>
        </p:txBody>
      </p:sp>
      <p:sp>
        <p:nvSpPr>
          <p:cNvPr id="1048998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检查结果：及时整改，确保安全无隐患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8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检查方法：采用自查、互查、抽查等方式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检查内容：包括设备、环境、人员等方面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0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检查时间：定期进行，确保安全无漏洞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提高员工安全意识</a:t>
            </a:r>
            <a:endParaRPr lang="zh-CN" altLang="en-US"/>
          </a:p>
        </p:txBody>
      </p:sp>
      <p:sp>
        <p:nvSpPr>
          <p:cNvPr id="1049064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加强安全检查，及时发现和纠正安全隐患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定期进行安全培训，提高员工的安全意识和技能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制定严格的安全规章制度，确保员工遵守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建立安全奖励机制，鼓励员工积极参与安全工作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制定应急预案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58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02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8209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确定应急预案的目标和原则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制定应对措施和程序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7006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1703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定期进行演练和修订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分析潜在的安全风险和事故类型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建立安全管理制度</a:t>
            </a:r>
            <a:endParaRPr lang="zh-CN" altLang="en-US"/>
          </a:p>
        </p:txBody>
      </p:sp>
      <p:sp>
        <p:nvSpPr>
          <p:cNvPr id="1049212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定期进行安全检查，发现隐患及时整改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制定安全管理制度，明确各部门职责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对员工进行安全教育培训，提高安全意识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建立应急预案，确保在发生安全事故时能迅速响应和处理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安全事故的处理流程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立即报告</a:t>
            </a:r>
            <a:endParaRPr lang="zh-CN" altLang="en-US"/>
          </a:p>
        </p:txBody>
      </p:sp>
      <p:sp>
        <p:nvSpPr>
          <p:cNvPr id="1049330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报告后，应保持通讯畅通，以便接收后续指示和信息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0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报告方式可以是口头、电话、邮件等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报告内容应包括事故时间、地点、原因、伤亡情况等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2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发现事故后，立即向相关部门报告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启动应急预案</a:t>
            </a:r>
            <a:endParaRPr lang="zh-CN" altLang="en-US"/>
          </a:p>
        </p:txBody>
      </p:sp>
      <p:sp>
        <p:nvSpPr>
          <p:cNvPr id="1049396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启动相应的应急预案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确定事故类型和级别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组织救援队伍和资源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实施救援和处置措施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现场处置</a:t>
            </a:r>
            <a:endParaRPr lang="zh-CN" altLang="en-US"/>
          </a:p>
        </p:txBody>
      </p:sp>
      <p:sp>
        <p:nvSpPr>
          <p:cNvPr id="1049450" name="对角圆角矩形 52"/>
          <p:cNvSpPr/>
          <p:nvPr>
            <p:custDataLst>
              <p:tags r:id="rId2"/>
            </p:custDataLst>
          </p:nvPr>
        </p:nvSpPr>
        <p:spPr>
          <a:xfrm>
            <a:off x="6961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53"/>
          <p:cNvSpPr/>
          <p:nvPr>
            <p:custDataLst>
              <p:tags r:id="rId3"/>
            </p:custDataLst>
          </p:nvPr>
        </p:nvSpPr>
        <p:spPr>
          <a:xfrm>
            <a:off x="6961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54"/>
          <p:cNvSpPr/>
          <p:nvPr>
            <p:custDataLst>
              <p:tags r:id="rId4"/>
            </p:custDataLst>
          </p:nvPr>
        </p:nvSpPr>
        <p:spPr>
          <a:xfrm>
            <a:off x="12140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56"/>
          <p:cNvSpPr txBox="1"/>
          <p:nvPr>
            <p:custDataLst>
              <p:tags r:id="rId5"/>
            </p:custDataLst>
          </p:nvPr>
        </p:nvSpPr>
        <p:spPr>
          <a:xfrm>
            <a:off x="1247809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保持冷静，迅速判断事故情况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9"/>
          <p:cNvSpPr/>
          <p:nvPr>
            <p:custDataLst>
              <p:tags r:id="rId6"/>
            </p:custDataLst>
          </p:nvPr>
        </p:nvSpPr>
        <p:spPr>
          <a:xfrm>
            <a:off x="63222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10"/>
          <p:cNvSpPr/>
          <p:nvPr>
            <p:custDataLst>
              <p:tags r:id="rId7"/>
            </p:custDataLst>
          </p:nvPr>
        </p:nvSpPr>
        <p:spPr>
          <a:xfrm>
            <a:off x="63222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11"/>
          <p:cNvSpPr/>
          <p:nvPr>
            <p:custDataLst>
              <p:tags r:id="rId8"/>
            </p:custDataLst>
          </p:nvPr>
        </p:nvSpPr>
        <p:spPr>
          <a:xfrm>
            <a:off x="68394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12"/>
          <p:cNvSpPr txBox="1"/>
          <p:nvPr>
            <p:custDataLst>
              <p:tags r:id="rId9"/>
            </p:custDataLst>
          </p:nvPr>
        </p:nvSpPr>
        <p:spPr>
          <a:xfrm>
            <a:off x="6873281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组织救援，确保人员安全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6961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6961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12140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1247809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立即报告上级领导和相关部门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14"/>
          <p:cNvSpPr/>
          <p:nvPr>
            <p:custDataLst>
              <p:tags r:id="rId14"/>
            </p:custDataLst>
          </p:nvPr>
        </p:nvSpPr>
        <p:spPr>
          <a:xfrm>
            <a:off x="63222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8"/>
          <p:cNvSpPr/>
          <p:nvPr>
            <p:custDataLst>
              <p:tags r:id="rId15"/>
            </p:custDataLst>
          </p:nvPr>
        </p:nvSpPr>
        <p:spPr>
          <a:xfrm>
            <a:off x="63222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9"/>
          <p:cNvSpPr/>
          <p:nvPr>
            <p:custDataLst>
              <p:tags r:id="rId16"/>
            </p:custDataLst>
          </p:nvPr>
        </p:nvSpPr>
        <p:spPr>
          <a:xfrm>
            <a:off x="68394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20"/>
          <p:cNvSpPr txBox="1"/>
          <p:nvPr>
            <p:custDataLst>
              <p:tags r:id="rId17"/>
            </p:custDataLst>
          </p:nvPr>
        </p:nvSpPr>
        <p:spPr>
          <a:xfrm>
            <a:off x="6873281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记录事故情况，收集证据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15"/>
          <p:cNvSpPr/>
          <p:nvPr>
            <p:custDataLst>
              <p:tags r:id="rId18"/>
            </p:custDataLst>
          </p:nvPr>
        </p:nvSpPr>
        <p:spPr>
          <a:xfrm>
            <a:off x="6961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16"/>
          <p:cNvSpPr/>
          <p:nvPr>
            <p:custDataLst>
              <p:tags r:id="rId19"/>
            </p:custDataLst>
          </p:nvPr>
        </p:nvSpPr>
        <p:spPr>
          <a:xfrm>
            <a:off x="6961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17"/>
          <p:cNvSpPr/>
          <p:nvPr>
            <p:custDataLst>
              <p:tags r:id="rId20"/>
            </p:custDataLst>
          </p:nvPr>
        </p:nvSpPr>
        <p:spPr>
          <a:xfrm>
            <a:off x="12140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27"/>
          <p:cNvSpPr txBox="1"/>
          <p:nvPr>
            <p:custDataLst>
              <p:tags r:id="rId21"/>
            </p:custDataLst>
          </p:nvPr>
        </p:nvSpPr>
        <p:spPr>
          <a:xfrm>
            <a:off x="1247809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采取紧急措施，控制事故现场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对角圆角矩形 22"/>
          <p:cNvSpPr/>
          <p:nvPr>
            <p:custDataLst>
              <p:tags r:id="rId22"/>
            </p:custDataLst>
          </p:nvPr>
        </p:nvSpPr>
        <p:spPr>
          <a:xfrm>
            <a:off x="63222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23"/>
          <p:cNvSpPr/>
          <p:nvPr>
            <p:custDataLst>
              <p:tags r:id="rId23"/>
            </p:custDataLst>
          </p:nvPr>
        </p:nvSpPr>
        <p:spPr>
          <a:xfrm>
            <a:off x="63222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24"/>
          <p:cNvSpPr/>
          <p:nvPr>
            <p:custDataLst>
              <p:tags r:id="rId24"/>
            </p:custDataLst>
          </p:nvPr>
        </p:nvSpPr>
        <p:spPr>
          <a:xfrm>
            <a:off x="68394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5"/>
          <p:cNvSpPr txBox="1"/>
          <p:nvPr>
            <p:custDataLst>
              <p:tags r:id="rId25"/>
            </p:custDataLst>
          </p:nvPr>
        </p:nvSpPr>
        <p:spPr>
          <a:xfrm>
            <a:off x="6873281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配合调查，总结经验教训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https://d.book118.com/407151125065006031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MiSans Heavy</vt:lpstr>
      <vt:lpstr>汉仪正圆-75W</vt:lpstr>
      <vt:lpstr>汉仪正圆 55简</vt:lpstr>
      <vt:lpstr>宋体</vt:lpstr>
      <vt:lpstr>Office Theme</vt:lpstr>
      <vt:lpstr>安全事故防范与处理经验</vt:lpstr>
      <vt:lpstr>目录</vt:lpstr>
      <vt:lpstr>安全事故的预防措施</vt:lpstr>
      <vt:lpstr>定期进行安全检查</vt:lpstr>
      <vt:lpstr>提高员工安全意识</vt:lpstr>
      <vt:lpstr>制定应急预案</vt:lpstr>
      <vt:lpstr>建立安全管理制度</vt:lpstr>
      <vt:lpstr>安全事故的处理流程</vt:lpstr>
      <vt:lpstr>立即报告</vt:lpstr>
      <vt:lpstr>启动应急预案</vt:lpstr>
      <vt:lpstr>现场处置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2024-09-03T16:17:23.096</cp:lastPrinted>
  <dcterms:created xsi:type="dcterms:W3CDTF">2024-09-03T08:17:23Z</dcterms:created>
  <dcterms:modified xsi:type="dcterms:W3CDTF">2024-09-03T08:17:25Z</dcterms:modified>
</cp:coreProperties>
</file>