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83348-DEDD-4CDB-9513-7B972D872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FE9E9-8102-44CC-8C29-44A9B0F0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44BB9-F650-4EE1-8352-CC4C4F5BF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73AE8-328D-4E80-B687-3B8AAE63E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70CDB-533D-4890-911D-7C4D38AF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D7479C-BB93-46EC-ABBC-89DE8C1EB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BF285-C45A-43D0-AB9A-5DA40E8D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9656C-2E9A-4931-9B4D-1874225FA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A39D4-A959-434A-A124-4EC814BF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32080-0F11-4D0F-B40F-D854AD1E7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432F3-A6E5-4623-BC83-1B3B27B2E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53142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化学计量在方程式计算中的运用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化学计量基本概念与原理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化学反应中物质数量关系分析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方程式计算中常用化学计量方法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典型案例分析：化学计量在方程式计算中应用实例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实验操作技巧与误差分析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化学计量基本概念与原理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化学计量是研究化学反应中物质质量关系的科学，通过测量和计算确定化学元素和化合物在反应中的数量关系。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化学计量为化学研究和应用提供了定量的基础，使得化学反应的精确控制和预测成为可能，对于化学工业、环境保护、医学等领域具有重要意义。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化学计量定义及意义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化学计量的意义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化学计量定义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83" r="2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化学反应方程式用化学式表示反应物和生成物，通过箭头连接表示反应的方向，反应条件可标注在箭头上方或下方。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化学反应方程式的书写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根据质量守恒定律，反应前后各元素的原子数目必须相等，通过调整化学式前的化学计量数使反应方程式配平。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化学反应方程式的配平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化学反应方程式表示方法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计量单位与换算关系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国际单位制（SI）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化学计量中常用的单位制是国际单位制，包括质量单位（克、千克等）、物质的量单位（摩尔）等。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换算关系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不同单位之间存在一定的换算关系，例如1摩尔任何物质的质量等于该物质的相对分子质量或相对原子质量（以克为单位），利用这些换算关系可以进行化学计算。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化学反应中物质数量关系分析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原子数量关系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在化学反应中，原子的种类和数量在反应前后保持不变，即反应物和生成物中相同元素的原子数量相等。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分子数量关系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分子是由原子组成的，因此分子数量关系与原子数量关系密切相关。在化学反应中，分子的种类和数量也会发生变化，但遵循质量守恒定律。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原子、分子数量关系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在化学反应中，参加反应的各物质的质量总和等于反应后生成的各物质的质量总和。这个定律是化学方程式计算的基础。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质量守恒定律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根据质量守恒定律，可以推导出化学反应中物质的质量关系，进而进行化学方程式的计算。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质量守恒定律应用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摩尔是化学计量中的一个重要概念，表示物质的量的单位。1摩尔任何物质都包含相同数量的基本单位（如原子、分子等），这个数量被称为阿伏伽德罗常数。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摩尔概念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摩尔计算是化学方程式计算的基础，可以通过物质的量来计算反应物和生成物的质量、体积等。常用的计算方法包括摩尔质量计算、摩尔体积计算等。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摩尔概念及其计算方法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方程式计算中常用化学计量方法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27" r="1032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摩尔比定义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摩尔比是指化学反应中，各物质摩尔数之间的比例关系。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摩尔比计算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通过化学反应方程式，确定各物质摩尔比，进而进行相关计算。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适用于涉及气体、溶液等体系的化学方程式计算。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摩尔比计算法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百分比组成是指混合物中，各组分所占的百分比。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百分比组成定义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通过混合物中各组分的百分含量，计算某组分的摩尔数或质量。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百分比组成计算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适用于涉及混合物组成的化学方程式计算。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百分比组成计算法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https://d.book118.com/407153142065006031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2024-09-03T16:18:41.005</cp:lastPrinted>
  <dcterms:created xsi:type="dcterms:W3CDTF">2024-09-03T08:18:41Z</dcterms:created>
  <dcterms:modified xsi:type="dcterms:W3CDTF">2024-09-03T08:18:43Z</dcterms:modified>
</cp:coreProperties>
</file>