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8D50C4-966E-4947-AD96-847DC14FD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86410-ED18-4AA1-BE41-4FDF9081BB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5A6A8A-30CE-4761-8716-00650B364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EC2E5C-1F6B-4F90-BD27-E4F160814C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1DC20D-E6C6-457B-A12A-03C50732D7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590CDC-1AAC-43C5-8B40-7A035390DF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5EC214-7E12-4F28-8BB4-7BF5A280A6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E3EDAA-E0D3-4364-BBDA-55ECA72D5D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A8C260-714E-4E73-95F1-2BE8E39B6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B90310-D9B7-4D0D-B217-9A7C2CE71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1F4620-42DA-433B-8E0C-FA8EB5E3C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15420116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56465" y="3402577"/>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912132" y="755795"/>
            <a:ext cx="8414137" cy="228478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5550" b="1">
                <a:solidFill>
                  <a:schemeClr val="accent3">
                    <a:alpha val="100000"/>
                  </a:schemeClr>
                </a:solidFill>
                <a:latin typeface="Microsoft Yahei"/>
                <a:ea typeface="Microsoft Yahei"/>
                <a:cs typeface="Microsoft Yahei"/>
              </a:rPr>
              <a:t>国际市场营销的文化环境</a:t>
            </a: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文化环境概述</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国际市场营销中文化差异表现</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文化环境对国际市场营销策略影响</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跨文化市场营销策略制定与实施</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应对文化冲突与风险措施</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案例分析：成功应对文化环境挑战的国际企业</a:t>
            </a: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文化环境概述</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文化环境是指影响社会成员思维、行为、价值观、信仰、习俗等的综合因素，它构成了人们生活和工作的背景。</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动态性</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文化环境随着时代变迁而不断发展变化。</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互动性</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文化环境与社会、经济、政治等因素相互影响。</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多样性</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不同地域、民族、宗教的文化环境差异显著。</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944" r="1694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1501" r="1150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695" r="12695"/>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文化环境对国际市场营销影响</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文化环境决定消费者的需求、购买动机和消费习惯。</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产品设计、包装、品牌等需要符合目标市场的文化特点。</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广告、促销、公关等营销活动需考虑文化差异，避免文化冲突。</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分销渠道的选择和建立需考虑当地文化环境和商业习惯。</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消费者行为</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产品策略</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营销策略</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分销渠道</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教育水平</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教育水平决定消费者的知识结构和信息处理能力，影响产品选择和购买决策。</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宗教信仰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宗教信仰影响人们的生活方式、消费观念和行为模式。</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习俗与礼仪</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习俗和礼仪规范人们的行为，对商务活动和市场交易有重要影响。</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语言</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语言是文化的重要载体，影响信息的传递和理解。</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价值观</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不同文化对美丑、善恶、是非等的评价标准不同，影响消费者态度和购买决策。</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文化环境构成要素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国际市场营销中文化差异表现</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价值观念差异</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个人主义与集体主义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不同文化对个体和集体的重视程度不同，影响消费者购买决策和产品选择。</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时间观念</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不同文化对时间的认知和运用方式有差异，如长期导向和短期导向，影响商业谈判和营销策略。</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对风险和不确定性的态度</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不同文化对风险和不确定性的容忍度不同，影响企业的市场进入策略和消费者购买行为。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生活方式和消费习惯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不同文化背景下的消费者具有不同的生活方式和消费习惯，影响产品设计和市场定位。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节日和庆祝活动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不同国家和地区的节日和庆祝活动各异，影响销售和促销活动的安排。</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礼仪和礼节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商业交往中的礼仪和礼节因文化而异，了解并尊重当地习俗对于建立良好商业关系至关重要。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风俗习惯差异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全球存在多种语言和方言，对国际市场营销的沟通造成障碍。</a:t>
            </a:r>
          </a:p>
        </p:txBody>
      </p:sp>
      <p:pic>
        <p:nvPicPr>
          <p:cNvPr id="6" name="Picture 6"/>
          <p:cNvPicPr>
            <a:picLocks noChangeAspect="1"/>
          </p:cNvPicPr>
          <p:nvPr/>
        </p:nvPicPr>
        <p:blipFill>
          <a:blip r:embed="rId2"/>
          <a:srcRect t="5493" b="549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语言种类和方言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语言翻译不仅涉及词汇和语法的转换，还涉及文化背景的传达，因此翻译质量对营销效果具有重要影响。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翻译和解释问题</a:t>
            </a:r>
          </a:p>
        </p:txBody>
      </p:sp>
      <p:pic>
        <p:nvPicPr>
          <p:cNvPr id="10" name="Picture 10"/>
          <p:cNvPicPr>
            <a:picLocks noChangeAspect="1"/>
          </p:cNvPicPr>
          <p:nvPr/>
        </p:nvPicPr>
        <p:blipFill>
          <a:blip r:embed="rId3"/>
          <a:srcRect l="18579" r="18579"/>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3564" r="356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不同文化背景下的沟通风格和语气不同，如直接和间接、正式和非正式等，影响商业谈判和广告效果。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沟通风格和语气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语言文字差异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宗教信仰种类</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全球存在多种宗教信仰，如基督教、伊斯兰教、佛教等，对消费者行为和价值观产生深远影响。</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宗教节日和习俗</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宗教节日和习俗对于特定信仰群体的消费行为具有重要影响，如斋月、圣诞节等。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宗教禁忌和限制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了解并尊重当地宗教信仰的禁忌和限制对于避免营销失误和冒犯潜在消费者至关重要。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宗教信仰差异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文化环境对国际市场营销策略影响</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产品象征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在某些文化中，产品可能代表社会地位、财富或其他象征意义。因此，了解目标市场的文化价值观对产品设计至关重要。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产品设计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文化因素会影响产品的设计、包装和颜色等方面。例如，某些颜色在某些文化中可能有特定的含义或偏好。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产品适应性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某些产品可能需要根据目标市场的文化习俗和偏好进行调整或定制。</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2375" r="223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不同文化对价格的敏感度不同。一些文化更注重价值和质量，而另一些则可能更看重价格。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价格敏感度</a:t>
            </a:r>
          </a:p>
        </p:txBody>
      </p:sp>
      <p:pic>
        <p:nvPicPr>
          <p:cNvPr id="5" name="Picture 5"/>
          <p:cNvPicPr>
            <a:picLocks noChangeAspect="1"/>
          </p:cNvPicPr>
          <p:nvPr/>
        </p:nvPicPr>
        <p:blipFill>
          <a:blip r:embed="rId2"/>
          <a:srcRect l="18792" r="18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目标市场的经济状况和消费者的购买能力也会影响定价策略。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购买能力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在某些文化中，高价可能被视为质量的保证，而在其他文化中则可能被视为不公平或奢侈。</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价格心理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不同文化中的分销渠道可能有所不同。例如，某些市场可能更倾向于通过实体店购买，而其他市场则可能更倾向于在线购买。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分销渠道</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在选择渠道伙伴时，了解当地文化习俗和商业惯例非常重要，以确保顺利合作。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渠道伙伴选择</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不同国家和地区的物流和配送系统可能存在差异，需要针对目标市场进行相应调整。</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物流与配送</a:t>
            </a:r>
          </a:p>
        </p:txBody>
      </p:sp>
      <p:pic>
        <p:nvPicPr>
          <p:cNvPr id="9" name="Picture 9"/>
          <p:cNvPicPr>
            <a:picLocks noChangeAspect="1"/>
          </p:cNvPicPr>
          <p:nvPr/>
        </p:nvPicPr>
        <p:blipFill>
          <a:blip r:embed="rId2"/>
          <a:srcRect l="19083" r="190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https://d.book118.com/407154201164006042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2024-09-16T11:44:56.043</cp:lastPrinted>
  <dcterms:created xsi:type="dcterms:W3CDTF">2024-09-16T03:44:56Z</dcterms:created>
  <dcterms:modified xsi:type="dcterms:W3CDTF">2024-09-16T03:44:58Z</dcterms:modified>
</cp:coreProperties>
</file>