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9EAA8-BED3-4375-8F11-78B752F35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2148F-21CC-4614-85A9-EB26A83F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071F4-F02D-4EC3-86A7-E21C5C7C7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AF29C-48CF-4F6F-B7F5-669E356A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DCF78C-7BC0-4E16-B878-854741AF4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007069-89CA-4861-B3AD-16022B2DA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B96F9-8014-4A2C-BE41-6D8C62437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AC365-B649-429C-B718-74C23E21D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AD170-EAA9-4409-AAAE-5E1A4BA16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F9B27-7D2D-47C2-8DA8-FD8EAAB7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89E47-F61E-4347-9065-78977130B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60140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厂与仓储设施的火灾安全管理\n## 1.工厂与仓储设施火灾安全管理的现状及挑战\n### 1.1工厂与仓储设施火灾事故案例分析\n### 1.2火灾安全管理相关法律法规及标准\n### 1.3火灾安全管理面临的挑战与问题\n## 2.工厂与仓储设施火灾预防措施\n### 2.1建立完善的火灾预防制度和应急预案\n### 2.2加强火灾安全隐患的排查与整改\n### 2.3提高员工火灾安全意识和操作技能\n## 3.工厂与仓储设施火灾扑救与疏散方法\n### 3.1火灾扑救的基本原则与技巧\n### 3.2制定合理的疏散路线与指示标志\n### 3.3加强火灾应急疏散演练与培训\n## 4.工厂与仓储设施火灾事故调查与处理\n### 4.1火灾事故的调查程序与方法\n### 4.2火灾事故的原因分析与责任认定\n### 4.3火灾事故的教训与预防措施改进\n## 5.工厂与仓储设施火灾安全管理的未来趋势\n### 5.1火灾安全管理智能化与信息化发展\n### 5.2火灾安全管理与供应链管理的深度融合\n### 5.3火灾安全管理国际化与标准化进程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工厂与仓储设施的火灾安全管理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工厂与仓储设施火灾安全管理的现状及挑战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火灾事故案例一：某化工厂仓库火灾</a:t>
                </a:r>
                <a:endParaRPr/>
              </a:p>
            </p:txBody>
          </p:sp>
          <p:sp>
            <p:nvSpPr>
              <p:cNvPr id="1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事故原因：化学品泄漏引发火灾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损失情况：仓库内大量化学品烧毁，周边建筑物受损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教训：加强化学品存储和管理，提高火灾防范意识</a:t>
                </a:r>
                <a:endParaRPr/>
              </a:p>
            </p:txBody>
          </p:sp>
        </p:grpSp>
        <p:grpSp>
          <p:nvGrpSpPr>
            <p:cNvPr id="1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火灾事故案例二：某家具厂生产车间火灾</a:t>
                </a:r>
                <a:endParaRPr/>
              </a:p>
            </p:txBody>
          </p:sp>
          <p:sp>
            <p:nvSpPr>
              <p:cNvPr id="1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事故原因：电气线路短路引发火灾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损失情况：生产车间内家具成品和原材料受损，生产线瘫痪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教训：加强电气线路检查和维修，提高电气火灾防范能力</a:t>
                </a:r>
                <a:endParaRPr/>
              </a:p>
            </p:txBody>
          </p:sp>
        </p:grpSp>
        <p:grpSp>
          <p:nvGrpSpPr>
            <p:cNvPr id="1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火灾事故案例三：某物流仓库火灾</a:t>
                </a:r>
                <a:endParaRPr/>
              </a:p>
            </p:txBody>
          </p:sp>
          <p:sp>
            <p:nvSpPr>
              <p:cNvPr id="1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事故原因：烟蒂引发火灾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损失情况：仓库内大量货物烧毁，物流运输受到影响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教训：加强禁烟管理，提高员工火灾安全意识</a:t>
                </a:r>
                <a:endParaRPr/>
              </a:p>
            </p:txBody>
          </p:sp>
        </p:grpSp>
      </p:grpSp>
      <p:pic>
        <p:nvPicPr>
          <p:cNvPr id="1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工厂与仓储设施火灾事故案例分析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法律法规：</a:t>
                </a:r>
                <a:endParaRPr/>
              </a:p>
            </p:txBody>
          </p:sp>
          <p:sp>
            <p:nvSpPr>
              <p:cNvPr id="1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《中华人民共和国消防法》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《建筑设计防火规范》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《火灾自动报警系统设计规范》</a:t>
                </a:r>
                <a:endParaRPr/>
              </a:p>
            </p:txBody>
          </p:sp>
          <p:sp>
            <p:nvSpPr>
              <p:cNvPr id="1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标准：</a:t>
                </a:r>
                <a:endParaRPr/>
              </a:p>
            </p:txBody>
          </p:sp>
          <p:sp>
            <p:nvSpPr>
              <p:cNvPr id="1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《仓库防火安全管理规则》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《人员密集场所消防安全管理》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《消防安全责任制实施办法》</a:t>
                </a:r>
                <a:endParaRPr/>
              </a:p>
            </p:txBody>
          </p:sp>
          <p:sp>
            <p:nvSpPr>
              <p:cNvPr id="1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火灾安全管理相关法律法规及标准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火灾安全管理面临的挑战与问题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挑战一：火灾事故频发，火灾防范压力大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挑战二：火灾安全管理法律法规和标准执行不到位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挑战三：火灾安全管理人员配备不足，培训不到位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问题一：火灾安全隐患排查不彻底，整改不到位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问题二：员工火灾安全意识淡薄，操作不规范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问题三：火灾应急疏散演练不足，火灾扑救能力低下</a:t>
            </a:r>
            <a:endParaRPr/>
          </a:p>
        </p:txBody>
      </p:sp>
      <p:cxnSp>
        <p:nvCxnSpPr>
          <p:cNvPr id="16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工厂与仓储设施火灾预防措施</a:t>
            </a:r>
            <a:endParaRPr/>
          </a:p>
        </p:txBody>
      </p:sp>
      <p:sp>
        <p:nvSpPr>
          <p:cNvPr id="16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制定火灾预防制度：明确火灾防范责任，加强火灾隐患排查和整改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制定应急预案：制定火灾扑救和疏散预案，提高火灾应急处理能力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建立完善的火灾预防制度和应急预案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9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0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1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2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83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84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定期进行火灾隐患排查：确保火灾防范措施得到有效执行</a:t>
                </a:r>
                <a:endParaRPr/>
              </a:p>
            </p:txBody>
          </p:sp>
        </p:grpSp>
        <p:grpSp>
          <p:nvGrpSpPr>
            <p:cNvPr id="185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86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整改火灾隐患：对发现的火灾隐患进行及时整改，防止火灾事故发生</a:t>
                </a:r>
                <a:endParaRPr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加强火灾安全隐患的排查与整改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提高员工火灾安全意识和操作技能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191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加强员工火灾安全培训：提高员工火灾防范意识和自救互救能力</a:t>
                </a:r>
                <a:endParaRPr/>
              </a:p>
            </p:txBody>
          </p:sp>
          <p:cxnSp>
            <p:nvCxnSpPr>
              <p:cNvPr id="19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6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规范员工操作：确保员工严格遵守火灾安全操作规程，防止火灾事故发生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工厂与仓储设施火灾扑救与疏散方法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火灾扑救的基本原则与技巧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火灾扑救基本原则：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及时发现火灾，迅速报警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迅速启动应急预案，组织扑救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确保安全，防止火势蔓延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火灾扑救技巧：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正确使用灭火器，灭火器选择和使用方法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掌握火灾扑救方法，如灭火器、灭火器材、灭火设施等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https://d.book118.com/407160140144006043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工厂与仓储设施的火灾安全管理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2024-09-17T18:23:56.117</cp:lastPrinted>
  <dcterms:created xsi:type="dcterms:W3CDTF">2024-09-17T10:23:56Z</dcterms:created>
  <dcterms:modified xsi:type="dcterms:W3CDTF">2024-09-17T10:23:58Z</dcterms:modified>
</cp:coreProperties>
</file>