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D557C-98E6-475C-A2ED-6BD9B6742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B41BB-6546-4067-9F32-F0F0DDFE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6C8BB-A7BB-40B3-B848-3E4E6C96F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A4ACE-02B9-46DD-913D-E4EAA8B34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F0530-0A2B-41E8-9F25-C0EB329F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15E01-B2E2-4FE6-BED5-B282065E5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29AAF-D6C0-44B3-A7D4-CF08DDC03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FA23E-2CE3-4433-8DB2-2C0F1908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5A1A8-C063-4F45-8038-FA802BCDC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B3223-51FD-4F66-91A2-03DFBA77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61DB9-E70C-4587-B304-1BBC6EAE1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62004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2023各大银行金融理财总结汇报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2023年金融市场回顾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各大银行金融理财业务发展概况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各类金融理财产品对比分析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各大银行金融理财业务创新及特色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2023年各大银行金融理财市场风险防范与监管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937" r="993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分析2023年各大银行金融理财产品的市场表现及趋势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250" r="2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总结各类金融理财产品的投资收益与风险特征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为投资者提供决策参考，促进银行业金融理财业务的健康发展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涵盖国内主要商业银行及部分外资银行的金融理财产品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重点关注各类银行理财产品的发行规模、投资方向、收益水平及风险控制等方面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对银行理财市场的发展趋势进行预测和展望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2023年金融市场回顾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全球经济增长放缓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受到贸易保护主义、地缘政治紧张局势以及部分国家经济衰退等因素影响，2023年全球经济增长速度放缓，对金融市场产生一定压力。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中国经济稳健增长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在逆周期调节政策的作用下，中国经济保持稳健增长，为金融市场提供了有力支撑。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通胀压力上升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受全球供应链紧张、能源价格上涨等因素影响，2023年通胀压力上升，对各国央行货币政策决策产生重要影响。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受全球经济增长放缓、地缘政治紧张局势等因素影响，2023年股市波动加大，投资者风险偏好降低。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股市波动加大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在经济增长放缓和通胀压力上升的背景下，各国央行货币政策出现分化，导致债市表现不一。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债市分化明显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受贸易保护主义、地缘政治紧张局势等因素影响，外汇市场波动加剧，部分新兴市场货币贬值压力上升。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外汇市场波动加剧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金融市场运行状况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为防范金融风险，各国金融监管机构加强了对金融机构的监管力度，推动金融机构加强风险管理和内部控制。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金融监管趋严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随着金融科技的快速发展，各国金融监管机构加强了对金融科技的监管，推动金融科技行业规范发展。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金融科技监管加强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为应对全球金融市场波动和金融风险跨境传递等问题，各国金融监管机构加强了国际监管合作和信息共享。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国际金融监管合作加强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金融监管政策调整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各大银行金融理财业务发展概况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丰富的产品线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提供包括固定收益、股票、混合、另类投资等多种类型的理财产品，满足不同投资者的风险偏好和收益需求。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稳健的资产配置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国有大型商业银行在金融理财业务中，凭借其庞大的资产规模和稳健的投资策略，实现了较为稳定的收益。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广泛的客户基础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国有大型商业银行拥有广泛的客户基础，包括个人和企业客户，为其金融理财业务提供了稳定的资金来源。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国有大型商业银行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股份制商业银行在金融理财业务中，更加注重市场趋势和投资机会的把握，投资策略相对更加灵活。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灵活的投资策略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创新的产品设计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积极推出创新型理财产品，如结构化产品、量化对冲产品等，以满足投资者多样化的投资需求。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通过提升客户服务水平、优化投资顾问团队等方式，提高客户的满意度和忠诚度。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股份制商业银行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城市商业银行在金融理财业务中，充分发挥其地域优势，推出具有区域特色的理财产品和服务。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区域化特色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针对中小企业客户，提供定制化的金融理财解决方案，助力中小企业发展。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中小企业服务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深入社区，为居民提供便捷的金融理财服务，提高居民的金融素养和理财意识。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社区金融服务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城市商业银行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合作与共赢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积极与其他金融机构合作，共享资源和技术，提升农村金融理财业务的整体服务水平和竞争力。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普惠金融服务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农村金融机构在金融理财业务中，注重为农村和偏远地区的居民提供普惠金融服务，推动金融服务的均等化。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农业产业链金融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结合农业产业链特点，推出相关金融理财产品和服务，支持农业发展和农民增收。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农村金融机构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各类金融理财产品对比分析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保本型理财产品的主要特点是保证投资本金安全，即投资者在产品到期时至少能够收回本金。这类产品通常收益稳定但相对较低。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适合风险承受能力较低的投资者，如退休人士或保守型投资者。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由于监管政策趋紧和市场竞争加剧，保本型理财产品的发行数量和收益率逐年下降。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保本型理财产品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https://d.book118.com/407162004011006036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2024-09-10T19:54:09.850</cp:lastPrinted>
  <dcterms:created xsi:type="dcterms:W3CDTF">2024-09-10T11:54:09Z</dcterms:created>
  <dcterms:modified xsi:type="dcterms:W3CDTF">2024-09-10T11:54:12Z</dcterms:modified>
</cp:coreProperties>
</file>