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48B3C-6048-47BC-B5F1-B95252BF5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896D7-5FAC-4056-A706-051B30962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BDCA1-74B4-4A8C-9114-3BE3653C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04D4C-C7FF-4381-ACAB-2BFCE3DC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3C6B6-FA3B-403B-974A-19125467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2BBEB-1D8D-463F-8E4D-8438CA73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E844A-B7EE-42B4-943A-2E317584B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16DD9-AA0F-445D-B736-F9577D7B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22E51-8C13-4CFB-BB25-328F07F96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FDEA3-E56F-4F92-8D11-6DC16449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3B08B-31F9-4FD6-BE36-DD6E54BF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62025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全国初中生涯规划培训简报及心得体会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汇报人：可编辑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心得体会与感悟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65" r="26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随着教育改革的深入，初中生需要更加全面和个性化的生涯规划指导，以适应未来社会的发展需求。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当前初中生面临升学和未来职业发展的双重压力，缺乏有效的生涯规划指导。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提高初中生对生涯规划的认识和理解，增强自我规划的能力。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帮助初中生了解不同职业的特点和发展趋势，为未来的升学和职业发展提供指导和建议。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促进初中生综合素质的发展，培养其创新精神和实践能力。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48" b="9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761" r="87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课程设计涵盖了生涯规划的各个方面，从自我认知、职业探索到目标设定和行动计划，形成完整的课程体系。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针对初中生的特点和需求，课程设计注重趣味性和实用性，以吸引学生的参与和兴趣。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课程设计灵活可变，可根据实际情况进行调整和优化，以满足不同地区和学校的具体需求。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187" r="161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介绍生涯规划的重要性和意义，帮助学生树立正确的生涯规划观念。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生涯规划理念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引导学生认识自己的兴趣、优势和价值观，从而明确自己的职业方向。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介绍不同职业的特点和发展趋势，帮助学生了解各种职业的信息。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职业探索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指导学生制定具体的生涯规划目标，并制定相应的行动计划。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目标设定与行动计划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采用讲解、案例分析、角色扮演等多种教学方法，使学生在理论学习的同时，通过实践加深理解和应用。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通过小组讨论、互动游戏等方式，鼓励学生积极参与，提高课堂氛围和学生的参与度。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利用多媒体和网络资源，丰富教学内容和形式，提高教学效果和学生的学习兴趣。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多媒体与网络资源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https://d.book118.com/407162025102006051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2024-09-24T14:36:59.522</cp:lastPrinted>
  <dcterms:created xsi:type="dcterms:W3CDTF">2024-09-24T06:36:59Z</dcterms:created>
  <dcterms:modified xsi:type="dcterms:W3CDTF">2024-09-24T06:37:01Z</dcterms:modified>
</cp:coreProperties>
</file>