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FCFFB0-2471-4F9A-ABDA-ECB25AB3E3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4164E1-4520-4F58-A907-23286CD256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889B268-594B-499B-9F34-BA4D847140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AEDC39-61F2-4D50-9DEE-2638363F61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87FBC34-A82B-44DD-9A9F-8575D9EE59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A8DD00E-4F9A-437B-BCA0-1A679451C53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159484-C88A-404B-A9F5-F5E9728E53F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F1D248-A05D-42D7-8B7B-E85D1F2112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73C563-0E37-4669-AFD9-7224182185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9F0DCC-7CA3-41C1-B180-3237915CAE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B3FB55-C2A6-4535-BA35-704B6597AE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716212101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企业文化建设培训加强员工沟通与协调能力</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企业文化建设与员工沟通协调能力的关系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加强员工沟通与协调能力的策略</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企业文化建设在提升员工沟通协调能力中的作用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实践案例分析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未来展望与建议</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提升员工对企业文化的认同感</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通过培训，使员工更加深入地了解企业的核心价值观、使命和愿景，从而增强对企业的认同感和归属感。</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加强员工间的沟通与协调能力</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培训将注重提高员工的沟通技巧和协作能力，促进员工之间的有效沟通和紧密合作，提升团队整体绩效。</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适应企业发展的需要</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随着企业规模的不断扩大和业务的快速发展，对员工的沟通和协调能力提出了更高的要求。通过培训，可以帮助员工适应企业发展的需要，更好地为企业发展做出贡献。</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企业文化建设是企业发展的核心竞争力</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优秀的企业文化能够激发员工的创造力、凝聚力和执行力，提高企业的整体竞争力。通过培训加强企业文化建设，有助于打造独特的企业品牌形象，吸引和留住优秀人才。</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2490" b="2490"/>
          <a:stretch>
            <a:fillRect/>
          </a:stretch>
        </p:blipFill>
        <p:spPr>
          <a:xfrm>
            <a:off x="-344549" y="2654722"/>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员工沟通与协调能力是企业高效运转的保障</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良好的员工沟通与协调能力能够减少企业内部的信息传递失真和沟通障碍，提高工作效率和决策质量。加强员工沟通与协调能力的培训，有助于构建和谐的企业氛围，促进企业高效运转。</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培训是提升员工沟通与协调能力的有效途径</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通过专业的培训课程和实践活动，可以帮助员工掌握有效的沟通技巧和协作方法，提高沟通效率和协作能力。同时，培训还能够培养员工的团队意识和合作精神，增强团队的凝聚力和向心力。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企业文化建设与员工沟通协调能力的重要性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企业文化建设与员工沟通协调能力的关系</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企业文化通过明确的价值观，引导员工在工作中做出符合企业期望的行为选择。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价值观引导</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575" r="145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行为规范</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激励作用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8813" r="881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企业文化规定了员工在工作中应遵循的行为规范，从而塑造员工的行为习惯。</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企业文化通过激励机制，鼓励员工积极参与工作，提高工作绩效。</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企业文化对员工行为的影响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员工通过沟通协调，将企业文化中的价值观、理念等信息传递给其他员工，促进企业文化的传播。</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信息传递</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员工沟通协调能力有助于建立有效的反馈机制，使企业能够及时了解员工的意见和建议，从而调整和完善企业文化。</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反馈机制</a:t>
            </a:r>
          </a:p>
        </p:txBody>
      </p:sp>
      <p:pic>
        <p:nvPicPr>
          <p:cNvPr id="10" name="Picture 10"/>
          <p:cNvPicPr>
            <a:picLocks noChangeAspect="1"/>
          </p:cNvPicPr>
          <p:nvPr/>
        </p:nvPicPr>
        <p:blipFill>
          <a:blip r:embed="rId3"/>
          <a:srcRect l="10718" r="10718"/>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员工沟通协调能力的提高有助于加强团队协作，形成良好的团队氛围，进而塑造积极的企业文化。</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团队协作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员工沟通协调能力对企业文化的塑造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6478" b="1647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企业文化建设与员工沟通协调能力的互动关系</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相互促进</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企业文化建设能够提升员工的沟通协调意识，而员工沟通协调能力的提高又能够推动企业文化的深入发展。</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共同目标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企业文化建设与员工沟通协调能力提升的共同目标是打造高效、和谐的企业团队，提高企业的整体竞争力。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实践探索</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企业可以通过开展各种实践活动，如团队建设、沟通技巧培训等，促进企业文化建设与员工沟通协调能力的共同提升。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加强员工沟通与协调能力的策略</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倡导开放、坦诚的沟通文化</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鼓励员工以开放、坦诚的态度进行沟通，尊重不同意见和观点，营造包容、和谐的沟通氛围。</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建立有效的沟通渠道</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通过企业内部网站、社交媒体、电子邮件等多种方式，建立多样化的沟通渠道，方便员工随时随地进行交流。</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设立定期会议和开放论坛</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通过定期会议和开放论坛，鼓励员工分享想法、提出问题和建议，促进信息交流和思想碰撞。</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建立良好的沟通机制和氛围</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875" r="14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设立写作指导和工作坊</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提供写作指导和工作坊，帮助员工提高书面表达能力，使沟通更加清晰、准确。</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提供沟通技巧培训</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通过培训课程、讲座等形式，向员工传授有效的沟通技巧，如倾听、表达、反馈等，提高员工的沟通能力。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鼓励员工参加演讲比赛和辩论活动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通过参加演讲比赛和辩论活动，锻炼员工的口头表达能力和逻辑思维能力。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提高员工的沟通技巧和表达能力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通过团队建设活动，如户外拓展、团队游戏等，增强团队成员之间的互信和合作精神。</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实施团队建设活动</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鼓励不同部门的员工参与跨部门合作项目，促进不同背景和专业领域之间的交流与合作。</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推行跨部门合作项目</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通过领导力培训和实践机会，培养员工的领导力和团队协作精神，使员工能够更好地在团队中发挥作用。</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培养员工的领导力</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加强团队协作和合作精神的培养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https://d.book118.com/407162121015006035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2024-09-09T08:33:15.936</cp:lastPrinted>
  <dcterms:created xsi:type="dcterms:W3CDTF">2024-09-09T00:33:15Z</dcterms:created>
  <dcterms:modified xsi:type="dcterms:W3CDTF">2024-09-09T00:33:18Z</dcterms:modified>
</cp:coreProperties>
</file>