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B544E-2563-463E-8C8D-DEEC24D83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E5369-14B9-4A80-BDFD-94DF3ACF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8CF05-2FAF-49EF-ACE3-6F63E253D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4216B-DC21-476E-B78A-D56CD7E7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F17E46-4541-4BF0-8297-1129414D8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11BC0-3CD5-431B-9622-E365DCB30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34B37-E51A-409B-B3AB-F0B38CC26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568D1-B067-4BBB-ADD7-B9E017812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19F3A-29BD-442B-A0A8-D8B95FC65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749B8-EC2B-4175-8168-D29FB302E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09843-8F8D-43F9-8339-94C6BCA7C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37" r:id="rId2"/>
    <p:sldLayoutId id="2147484438" r:id="rId3"/>
    <p:sldLayoutId id="2147484439" r:id="rId4"/>
    <p:sldLayoutId id="2147484440" r:id="rId5"/>
    <p:sldLayoutId id="2147484441" r:id="rId6"/>
    <p:sldLayoutId id="2147484442" r:id="rId7"/>
    <p:sldLayoutId id="2147484443" r:id="rId8"/>
    <p:sldLayoutId id="2147484444" r:id="rId9"/>
    <p:sldLayoutId id="2147484445" r:id="rId10"/>
    <p:sldLayoutId id="214748444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6300103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大学生漫展活动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漫展活动的背景和意义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漫展活动的组织和筹备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漫展活动的参与和体验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漫展活动的成果和影响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漫展活动的总结和建议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漫展活动的背景和意义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大学生漫展活动的起源和目的</a:t>
            </a:r>
            <a:endParaRPr lang="zh-CN" altLang="en-US"/>
          </a:p>
        </p:txBody>
      </p:sp>
      <p:sp>
        <p:nvSpPr>
          <p:cNvPr id="1048918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起源：起源于日本，是一种展示动漫、游戏、电影等二次元文化的活动形式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24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目的：为二次元爱好者提供一个交流、分享、展示的平台，促进二次元文化的传播和发展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30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意义：有助于提高大学生的创新能力和团队协作能力，增强校园文化氛围，促进学生全面发展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36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影响：漫展活动在大学生中越来越受欢迎，已经成为一种重要的校园文化活动。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漫展活动对大学生的影响和意义</a:t>
            </a:r>
            <a:endParaRPr lang="zh-CN" altLang="en-US"/>
          </a:p>
        </p:txBody>
      </p:sp>
      <p:sp>
        <p:nvSpPr>
          <p:cNvPr id="1048976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促进文化交流：漫展活动让大学生接触到不同国家和地区的文化，增进理解和交流。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2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培养兴趣爱好：漫展活动为大学生提供了一个展示和交流兴趣爱好的平台，有助于培养他们的兴趣爱好。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8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提高社交能力：漫展活动让大学生有机会结识志同道合的朋友，提高他们的社交能力和团队合作精神。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4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激发创新思维：漫展活动鼓励大学生发挥想象力和创造力，激发他们的创新思维和创新能力。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漫展活动的特点和亮点</a:t>
            </a:r>
            <a:endParaRPr lang="zh-CN" altLang="en-US"/>
          </a:p>
        </p:txBody>
      </p:sp>
      <p:sp>
        <p:nvSpPr>
          <p:cNvPr id="1049034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主题多样：涵盖动漫、游戏、电影、小说等多个领域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0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互动性强：观众可以与角色扮演者、艺术家等进行互动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6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创意无限：展示各种创意作品，如手绘、模型、COSPLY等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2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社交圈子：提供一个交流和交友的平台，结识志同道合的朋友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漫展活动的组织和筹备</a:t>
            </a:r>
            <a:endParaRPr lang="zh-CN" altLang="en-US"/>
          </a:p>
        </p:txBody>
      </p:sp>
      <p:sp>
        <p:nvSpPr>
          <p:cNvPr id="104909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漫展活动的策划和准备</a:t>
            </a:r>
            <a:endParaRPr lang="zh-CN" altLang="en-US"/>
          </a:p>
        </p:txBody>
      </p:sp>
      <p:sp>
        <p:nvSpPr>
          <p:cNvPr id="1049140" name="对角圆角矩形 52"/>
          <p:cNvSpPr/>
          <p:nvPr>
            <p:custDataLst>
              <p:tags r:id="rId2"/>
            </p:custDataLst>
          </p:nvPr>
        </p:nvSpPr>
        <p:spPr>
          <a:xfrm>
            <a:off x="608330" y="145719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53"/>
          <p:cNvSpPr/>
          <p:nvPr>
            <p:custDataLst>
              <p:tags r:id="rId3"/>
            </p:custDataLst>
          </p:nvPr>
        </p:nvSpPr>
        <p:spPr>
          <a:xfrm>
            <a:off x="608330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54"/>
          <p:cNvSpPr/>
          <p:nvPr>
            <p:custDataLst>
              <p:tags r:id="rId4"/>
            </p:custDataLst>
          </p:nvPr>
        </p:nvSpPr>
        <p:spPr>
          <a:xfrm>
            <a:off x="1134467" y="132516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1067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确定主题：选择合适的动漫主题，吸引观众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9"/>
          <p:cNvSpPr/>
          <p:nvPr>
            <p:custDataLst>
              <p:tags r:id="rId6"/>
            </p:custDataLst>
          </p:nvPr>
        </p:nvSpPr>
        <p:spPr>
          <a:xfrm>
            <a:off x="6323876" y="145719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1"/>
          <p:cNvSpPr/>
          <p:nvPr>
            <p:custDataLst>
              <p:tags r:id="rId8"/>
            </p:custDataLst>
          </p:nvPr>
        </p:nvSpPr>
        <p:spPr>
          <a:xfrm>
            <a:off x="6849353" y="132516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1727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场地布置：布置会场，设置舞台、展示区、休息区等区域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"/>
          <p:cNvSpPr/>
          <p:nvPr>
            <p:custDataLst>
              <p:tags r:id="rId10"/>
            </p:custDataLst>
          </p:nvPr>
        </p:nvSpPr>
        <p:spPr>
          <a:xfrm>
            <a:off x="608330" y="319602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6"/>
          <p:cNvSpPr/>
          <p:nvPr>
            <p:custDataLst>
              <p:tags r:id="rId11"/>
            </p:custDataLst>
          </p:nvPr>
        </p:nvSpPr>
        <p:spPr>
          <a:xfrm>
            <a:off x="608330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7"/>
          <p:cNvSpPr/>
          <p:nvPr>
            <p:custDataLst>
              <p:tags r:id="rId12"/>
            </p:custDataLst>
          </p:nvPr>
        </p:nvSpPr>
        <p:spPr>
          <a:xfrm>
            <a:off x="1134467" y="306399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邀请嘉宾：邀请知名动漫人物、声优、漫画家等嘉宾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19602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9"/>
          <p:cNvSpPr/>
          <p:nvPr>
            <p:custDataLst>
              <p:tags r:id="rId16"/>
            </p:custDataLst>
          </p:nvPr>
        </p:nvSpPr>
        <p:spPr>
          <a:xfrm>
            <a:off x="6849353" y="306399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活动安排：安排表演、比赛、签售等活动，增加观众参与度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3484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7"/>
          <p:cNvSpPr/>
          <p:nvPr>
            <p:custDataLst>
              <p:tags r:id="rId20"/>
            </p:custDataLst>
          </p:nvPr>
        </p:nvSpPr>
        <p:spPr>
          <a:xfrm>
            <a:off x="1134467" y="479753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宣传推广：通过各种渠道宣传漫展活动，吸引更多观众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3484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24"/>
          <p:cNvSpPr/>
          <p:nvPr>
            <p:custDataLst>
              <p:tags r:id="rId24"/>
            </p:custDataLst>
          </p:nvPr>
        </p:nvSpPr>
        <p:spPr>
          <a:xfrm>
            <a:off x="6849353" y="479753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安全措施：确保活动现场的安全，制定应急预案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漫展活动的场地和设施</a:t>
            </a:r>
            <a:endParaRPr lang="zh-CN" altLang="en-US"/>
          </a:p>
        </p:txBody>
      </p:sp>
      <p:sp>
        <p:nvSpPr>
          <p:cNvPr id="1049222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场地选择：考虑交通便利、场地大小、设施完善等因素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场地布置：根据漫展主题进行布置，包括舞台、展位、休息区等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设施准备：包括音响、灯光、电源、网络等基础设施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安全措施：确保场地安全，包括消防、安保、医疗等措施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漫展活动的宣传和推广</a:t>
            </a:r>
            <a:endParaRPr lang="zh-CN" altLang="en-US"/>
          </a:p>
        </p:txBody>
      </p:sp>
      <p:sp>
        <p:nvSpPr>
          <p:cNvPr id="1049280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媒体报道：邀请媒体进行报道，提高活动知名度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0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合作伙伴宣传：与相关企业、社团合作，共同推广漫展活动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海报宣传：在校园内外张贴海报，吸引关注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2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社交媒体宣传：利用微博、微信、QQ等社交平台进行宣传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漫展活动的参与和体验</a:t>
            </a:r>
            <a:endParaRPr lang="zh-CN" altLang="en-US"/>
          </a:p>
        </p:txBody>
      </p:sp>
      <p:sp>
        <p:nvSpPr>
          <p:cNvPr id="10493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https://d.book118.com/407163001032006051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大学生漫展活动</vt:lpstr>
      <vt:lpstr>目录</vt:lpstr>
      <vt:lpstr>漫展活动的背景和意义</vt:lpstr>
      <vt:lpstr>大学生漫展活动的起源和目的</vt:lpstr>
      <vt:lpstr>漫展活动对大学生的影响和意义</vt:lpstr>
      <vt:lpstr>漫展活动的特点和亮点</vt:lpstr>
      <vt:lpstr>漫展活动的组织和筹备</vt:lpstr>
      <vt:lpstr>漫展活动的策划和准备</vt:lpstr>
      <vt:lpstr>漫展活动的场地和设施</vt:lpstr>
      <vt:lpstr>漫展活动的宣传和推广</vt:lpstr>
      <vt:lpstr>漫展活动的参与和体验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2024-09-24T03:12:26.513</cp:lastPrinted>
  <dcterms:created xsi:type="dcterms:W3CDTF">2024-09-23T19:12:26Z</dcterms:created>
  <dcterms:modified xsi:type="dcterms:W3CDTF">2024-09-23T19:12:28Z</dcterms:modified>
</cp:coreProperties>
</file>