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8BF62-A674-4E36-96D9-CC553D249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AF74A-DBDE-4AA7-BDF4-758CD5FCD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F9DF4-FC46-4EB2-91AB-B6F3267F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17C5F-C044-4E6E-923B-E66D47C31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BB7D18-96F6-4998-80DB-31250A5F6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DD0B4A-0694-4D4D-A9F9-694D6DA04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0EB60-BE8A-4552-B2C3-54BC942C8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AF498-BF48-4728-85D5-6F2CA3F15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EFDE5-51F4-42AD-8775-DA6E39EAD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0DF9F-0961-4F55-98C2-0E702130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622AE-520D-4A61-AE34-0AD2F2814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66045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儿童脓毒血症的护理查房PPT课件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儿童脓毒血症的特点与护理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脓毒血症的病情观察与监测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脓毒血症的治疗与护理配合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脓毒血症的预防与健康教育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脓毒血症概述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脓毒血症是一种由感染引起的全身性炎症反应综合征，常常伴随器官功能不全。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根据病情严重程度，脓毒血症可分为轻度、中度和重度。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脓毒血症的最常见原因是感染，包括肺炎、肠道感染、皮肤感染等。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免疫系统功能低下或缺陷，如长期使用免疫抑制剂、先天性免疫缺陷等，增加发生脓毒血症的风险。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免疫系统异常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如创伤、烧伤、手术等，也可能引发脓毒血症。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脓毒血症的病因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如恶心、呕吐、腹胀等消化系统症状，以及肝脾肿大、关节红肿热痛等表现。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精神萎靡、嗜睡、昏迷等症状。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循环障碍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四肢厥冷、脉搏细速、血压下降等表现。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高热或低温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体温异常升高或降低，常伴有寒战。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呼吸频率加快，可出现呼吸困难、发绀等症状。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脓毒血症的症状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儿童脓毒血症的特点与护理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脓毒血症病情进展迅速，可导致多器官功能衰竭，甚至危及生命。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病情危重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高病死率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儿童脓毒血症的病死率较高，需及时诊断和治疗。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儿童免疫系统尚未完全发育，容易感染各种病原体，引发脓毒血症。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儿童脓毒血症的特点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儿童脓毒血症的护理原则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严密观察病情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对患儿的生命体征、意识状态、尿量等进行严密监测，及时发现病情变化。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及时清理呼吸道分泌物，保持患儿呼吸道通畅。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控制感染源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根据感染源不同，采取相应的抗感染治疗措施。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儿童脓毒血症的护理措施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保持患儿皮肤清洁干燥，防止褥疮和继发感染。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给予患儿高蛋白、高热量、高维生素的饮食，提高机体抵抗力。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对患儿及家长进行心理疏导，减轻焦虑和恐惧情绪。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向家长宣传儿童保健知识，增强家长对脓毒血症的认识和预防意识。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脓毒血症的病情观察与监测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https://d.book118.com/407166045050006034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2024-09-08T04:38:30.391</cp:lastPrinted>
  <dcterms:created xsi:type="dcterms:W3CDTF">2024-09-07T20:38:30Z</dcterms:created>
  <dcterms:modified xsi:type="dcterms:W3CDTF">2024-09-07T20:38:32Z</dcterms:modified>
</cp:coreProperties>
</file>