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FBE3B3-212E-4BC7-B23A-5F1C10D71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7B61B-5890-49F7-B4DC-FFB72C0D3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76DC82-978C-4161-B686-1123F7F1F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EFC2F7-77F1-41B7-9962-5C64F2FBF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1A45A0-1C08-4059-9FA4-8701E12A6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0D21F1-69D0-476E-AE21-B1ED9309D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5FF6FA-6668-451C-A514-E9973CC84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D25F28-0A07-4875-84BC-5A8A103A9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9A3BF2-5EF0-4156-8905-DF9511F0B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C61B5-9D20-4BBB-8B29-3B84351C6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73BFD-8081-4594-830A-A06002E4E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20003410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口腔科种植牙术后维护PDCA循环案例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PDCA循环概述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Plan阶段：口腔科种植牙术后维护计划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Do阶段：实施口腔科种植牙术后维护计划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Check阶段：检查口腔科种植牙术后维护效果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Act阶段：调整口腔科种植牙术后维护计划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PDCA循环概述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PDCA循环的定义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PDCA循环是一种科学的管理方法，通过计划（Plan）、执行（Do）、检查（Check）和行动（Act）四个阶段不断循环，实现持续改进的目标。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PDCA循环最初由美国质量管理专家W.E.Deming提出，现已广泛应用于各个领域的管理实践中。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确定目标，制定计划和方案，明确各项工作的具体要求和时间节点。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计划阶段（Plan）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按照计划实施各项工作，确保各项任务得到有效执行。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执行阶段（Do）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对实施结果进行检查、评估和监测，发现问题和不足。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检查阶段（Check）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根据检查结果进行总结分析，采取措施解决问题，持续改进管理效果。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行动阶段（Act）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PDCA循环的四个阶段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Plan阶段：口腔科种植牙术后维护计划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确保种植牙术后恢复良好，无并发症发生。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提高患者口腔健康意识和自我维护能力。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种植牙术后感染、疼痛、松动等并发症发生率较高。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患者口腔健康知识缺乏，自我维护能力不足。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定期回诊复查，监测种植牙状况。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指导患者正确的刷牙方法、使用牙线和漱口水等口腔保健措施。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针对不同情况制定个性化的口腔健康指导方案。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6603343" y="1773672"/>
            <a:ext cx="4619079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Do阶段：实施口腔科种植牙术后维护计划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https://d.book118.com/407200034100006032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2024-09-05T08:13:50.408</cp:lastPrinted>
  <dcterms:created xsi:type="dcterms:W3CDTF">2024-09-05T00:13:50Z</dcterms:created>
  <dcterms:modified xsi:type="dcterms:W3CDTF">2024-09-05T00:13:52Z</dcterms:modified>
</cp:coreProperties>
</file>