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7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F554D-9892-445D-9DEC-03C774AED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EF398-0FC0-4CDC-BAA6-B6387869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7E5AB-0619-472C-9A03-9D1F382B5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B828A-1B66-4E9D-9CB4-63F6AA08E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8D780-A4E0-48CA-AB9E-3D3104618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37FD6C-3240-4010-BB1D-DF87A955D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DE099-ACF1-4462-B808-10E380F45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A55FE-2309-454D-AEFA-5A4D81DD7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965B8-8F06-485A-94FD-918AE478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1E2FE-A116-48A6-8D50-90F3136AA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EF21F-E6CE-4668-8D8C-E0B09A65E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760" r:id="rId2"/>
    <p:sldLayoutId id="2147490761" r:id="rId3"/>
    <p:sldLayoutId id="2147490762" r:id="rId4"/>
    <p:sldLayoutId id="2147490763" r:id="rId5"/>
    <p:sldLayoutId id="2147490764" r:id="rId6"/>
    <p:sldLayoutId id="2147490765" r:id="rId7"/>
    <p:sldLayoutId id="2147490766" r:id="rId8"/>
    <p:sldLayoutId id="2147490767" r:id="rId9"/>
    <p:sldLayoutId id="2147490768" r:id="rId10"/>
    <p:sldLayoutId id="214749076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200053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二年级下册语文课件找春天习题人教部编版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找春天课文内容理解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找春天课文重点字词解析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找春天课文内容分析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找春天课文习题解析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找春天课文拓展阅读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找春天课文实践应用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https://d.book118.com/407200053101006031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二年级下册语文课件找春天习题人教部编版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2024-09-03T18:27:48.431</cp:lastPrinted>
  <dcterms:created xsi:type="dcterms:W3CDTF">2024-09-03T10:27:48Z</dcterms:created>
  <dcterms:modified xsi:type="dcterms:W3CDTF">2024-09-03T10:27:50Z</dcterms:modified>
</cp:coreProperties>
</file>