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C3053-DA61-4DE9-86C1-E94F5EA65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C4A2-B192-460F-8370-55E63D1D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3E54-3EF7-4523-B05A-C02DC175A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AE8A2-99A2-458D-8476-D167765B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448F8-FC55-4E1C-A834-6AF65639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B1ED8-B9D2-44DA-AA28-3AB0A580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E1226-1D44-42ED-8EBA-2BB49174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C19E0-D939-407B-B4F6-6019A301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4881B-6EA8-4231-BFA4-461653A1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F97BF-111B-4F0A-94B0-7F697EFB0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56DD-D0E5-4861-ACF6-59789C97D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20013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更年期的定义和护理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更年期的定义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更年期症状与影响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更年期护理的重要性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更年期护理方法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特殊情况下的更年期护理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更年期的含义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更年期是指女性从生育年龄过渡到非生育年龄的自然过程，通常发生在45-55岁之间。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这个阶段由于卵巢功能逐渐衰退，雌激素水平下降，导致一系列生理和心理变化。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更年期的阶段划分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围绝经期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从月经周期开始不规则到绝经后一年之间的时期，通常持续2-8年。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绝经后期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绝经后的一段时间，通常持续到60岁左右。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更年期与绝经的关系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更年期是包含绝经在内的整个过渡时期，而绝经是更年期的一个重要标志。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绝经意味着月经永久停止，而更年期则涵盖了月经周期不规则、荷尔蒙和代谢变化以及相关症状的整个过程。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更年期症状与影响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月经周期可能变得更短，或者完全没有月经。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由于体内激素水平的变化，潮热和盗汗是很常见的症状。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潮热和盗汗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更年期的女性可能会出现血压波动、心悸和心律不齐等问题。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随着雌激素水平的下降，骨骼会变得更脆弱，增加了骨折的风险。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骨骼健康问题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可能出现短期记忆力和注意力下降的情况。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记忆力下降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性欲减退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性欲可能降低，导致性生活的频率和满意度下降。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情绪可能变得不稳定，易怒、焦虑或抑郁。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可能出现失眠、睡眠质量差或白天过度嗜睡的情况。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疲劳和无力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由于激素水平的变化，可能会感到疲劳和无力。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由于情绪波动和记忆力下降，工作表现可能会受到影响。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情绪波动可能会影响到家庭关系，导致关系紧张。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社交活动减少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由于身体和心理的变化，可能会减少社交活动。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对生活和工作的影响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更年期护理的重要性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通过调整饮食和生活习惯，如减少咖啡因和酒精摄入，选择舒适的内衣，避免在高温环境中工作等，可以缓解潮热和盗汗的症状。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减轻潮热、盗汗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更年期女性容易出现情绪波动、易怒、焦虑、抑郁等情况，适当的护理措施包括心理疏导、放松训练、适当运动等，有助于改善情绪问题。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改善情绪问题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通过保持充足的水分摄入、盆底肌肉锻炼等措施，可以缓解更年期女性的泌尿生殖道症状，如尿急、尿失禁等。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减轻泌尿生殖道症状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缓解更年期症状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https://d.book118.com/407200136002006040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2024-09-12T04:13:29.024</cp:lastPrinted>
  <dcterms:created xsi:type="dcterms:W3CDTF">2024-09-11T20:13:29Z</dcterms:created>
  <dcterms:modified xsi:type="dcterms:W3CDTF">2024-09-11T20:13:31Z</dcterms:modified>
</cp:coreProperties>
</file>