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B850F-C69A-4FE9-972B-A69290D55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A9750-60EA-4421-91C8-67BA95078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5A65A-7930-44A9-90DB-7CF0CED25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F0A6C1-3E72-4654-AFF7-086526684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125AE5-64AE-499C-8E19-B3AF84BED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05B41A-B5FC-4CD0-BD8F-6BE93CDB0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22C967-2416-46C4-A105-FED9A7DBC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34D5E-65B9-49E6-8DE2-697189E98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342AE-14C3-4C92-9256-AD5BAAF4C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F51C4-ACE7-4B2D-8D96-6043A8FE2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C6144-14E1-4EC7-BE86-D957F3BB7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20016010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面向核心素养的信息技术学业质量评价：新修订高中信息技术课标培训\n## 1.新修订高中信息技术课标概述\n### 1.1新修订高中信息技术课标背景及意义\n### 1.2新修订高中信息技术课标的主要内容\n### 1.3新修订高中信息技术课标与旧版课标的对比分析\n## 2.核心素养与信息技术学业质量评价\n### 2.1核心素养的内涵及构成\n### 2.2信息技术学业质量评价的重要性\n### 2.3基于核心素养的信息技术学业质量评价体系构建\n## 3.面向核心素养的信息技术学业质量标准\n### 3.1信息素养的评价标准\n### 3.2计算思维的评价标准\n### 3.3数字公民素养的评价标准\n## 4.信息技术学业质量评价的实施策略与方法\n### 4.1评价目标与内容的确定\n### 4.2评价方法与工具的选择\n### 4.3评价过程与结果的分析与反馈\n## 5.信息技术学业质量评价的实践案例与分析\n### 5.1成功案例分析\n### 5.2问题案例分析\n### 5.3案例总结与启示\n## 6.面向核心素养的信息技术学业质量评价的未来展望\n### 6.1教育技术的发展对评价的影响\n### 6.2评价理念与方法的持续创新\n### 6.3信息技术学业质量评价在教育改革中的作用与价值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000"/>
              <a:t>面向核心素养的信息技术学业质量评价：新修订高中信息技术课标培训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新修订高中信息技术课标概述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随着教育信息化的推进，信息技术在教育中的应用越来越广泛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信息技术成为学生学习的重要工具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信息素养成为学生必备的核心素养</a:t>
                </a:r>
                <a:endParaRPr/>
              </a:p>
            </p:txBody>
          </p:sp>
        </p:grpSp>
        <p:grpSp>
          <p:nvGrpSpPr>
            <p:cNvPr id="22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原有高中信息技术课标已不能满足教育发展的需求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课程内容较为陈旧，与实际问题脱节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评价方法过于单一，难以全面评价学生的信息素养</a:t>
                </a:r>
                <a:endParaRPr/>
              </a:p>
            </p:txBody>
          </p:sp>
        </p:grpSp>
        <p:grpSp>
          <p:nvGrpSpPr>
            <p:cNvPr id="22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新修订高中信息技术课标的制定具有重要意义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推动信息技术课程的改革与发展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提高学生的信息素养和综合能力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为教育信息化的发展提供支持</a:t>
                </a:r>
                <a:endParaRPr/>
              </a:p>
            </p:txBody>
          </p: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新修订高中信息技术课标背景及意义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课程目标更加明确，突出核心素养的培养</a:t>
                </a:r>
                <a:endParaRPr/>
              </a:p>
            </p:txBody>
          </p:sp>
          <p:sp>
            <p:nvSpPr>
              <p:cNvPr id="23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信息素养：获取、使用、评价、创造信息的能力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计算思维：问题解决、算法设计、数据分析的能力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数字公民素养：信息社会责任、信息安全、数字伦理的能力</a:t>
                </a:r>
                <a:endParaRPr/>
              </a:p>
            </p:txBody>
          </p:sp>
        </p:grpSp>
        <p:grpSp>
          <p:nvGrpSpPr>
            <p:cNvPr id="23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课程内容更加丰富，贴近学生的实际需求</a:t>
                </a:r>
                <a:endParaRPr/>
              </a:p>
            </p:txBody>
          </p:sp>
          <p:sp>
            <p:nvSpPr>
              <p:cNvPr id="23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编程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大数据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人工智能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等新兴领域的教学内容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的培养，提高学生的动手操作能力</a:t>
                </a:r>
                <a:endParaRPr/>
              </a:p>
            </p:txBody>
          </p:sp>
        </p:grpSp>
        <p:grpSp>
          <p:nvGrpSpPr>
            <p:cNvPr id="23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课程评价更加多元化，注重过程性评价</a:t>
                </a:r>
                <a:endParaRPr/>
              </a:p>
            </p:txBody>
          </p:sp>
          <p:sp>
            <p:nvSpPr>
              <p:cNvPr id="2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表现性评价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，关注学生的实际操作和能力展示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同伴评价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，培养学生的合作精神和沟通能力</a:t>
                </a:r>
                <a:endParaRPr/>
              </a:p>
            </p:txBody>
          </p:sp>
        </p:grpSp>
      </p:grpSp>
      <p:pic>
        <p:nvPicPr>
          <p:cNvPr id="24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新修订高中信息技术课标的主要内容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新修订高中信息技术课标与旧版课标的对比分析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4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课程目标的变化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从单一的信息技能培养转变为综合的核心素养培养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更加注重培养学生的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创新思维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实践能力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课程内容的变化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新兴技术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的教学内容，如编程、大数据、人工智能等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实践环节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的设计，提高学生的动手操作能力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课程评价的变化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从单一的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考试成绩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评价转变为多元化的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过程性评价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更加注重学生的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实际操作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能力展示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核心素养与信息技术学业质量评价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6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6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7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核心素养是学生在学习过程中形成的关键能力和品质</a:t>
                </a:r>
                <a:endParaRPr/>
              </a:p>
            </p:txBody>
          </p:sp>
          <p:sp>
            <p:nvSpPr>
              <p:cNvPr id="27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信息素养：获取、使用、评价、创造信息的能力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计算思维：问题解决、算法设计、数据分析的能力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数字公民素养：信息社会责任、信息安全、数字伦理的能力</a:t>
                </a:r>
                <a:endParaRPr/>
              </a:p>
            </p:txBody>
          </p:sp>
        </p:grpSp>
        <p:grpSp>
          <p:nvGrpSpPr>
            <p:cNvPr id="27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核心素养的构成</a:t>
                </a:r>
                <a:endParaRPr/>
              </a:p>
            </p:txBody>
          </p:sp>
          <p:sp>
            <p:nvSpPr>
              <p:cNvPr id="2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知识技能：掌握信息技术的基本知识和技能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过程方法：运用信息技术解决问题的过程和方法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情感态度：对信息技术的兴趣、态度和价值观</a:t>
                </a:r>
                <a:endParaRPr/>
              </a:p>
            </p:txBody>
          </p:sp>
          <p:sp>
            <p:nvSpPr>
              <p:cNvPr id="27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核心素养的内涵及构成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信息技术学业质量评价是检验学生学习成果的重要手段</a:t>
                </a:r>
                <a:endParaRPr/>
              </a:p>
            </p:txBody>
          </p:sp>
          <p:sp>
            <p:nvSpPr>
              <p:cNvPr id="2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了解学生的学习情况，为教学提供反馈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激发学生的学习兴趣，提高教学质量</a:t>
                </a:r>
                <a:endParaRPr/>
              </a:p>
            </p:txBody>
          </p:sp>
          <p:sp>
            <p:nvSpPr>
              <p:cNvPr id="2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信息技术学业质量评价有助于培养学生的核心素养</a:t>
                </a:r>
                <a:endParaRPr/>
              </a:p>
            </p:txBody>
          </p:sp>
          <p:sp>
            <p:nvSpPr>
              <p:cNvPr id="2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通过评价，引导学生关注信息素养、计算思维、数字公民素养的培养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通过评价，培养学生的创新思维和实践能力</a:t>
                </a:r>
                <a:endParaRPr/>
              </a:p>
            </p:txBody>
          </p:sp>
          <p:sp>
            <p:nvSpPr>
              <p:cNvPr id="2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信息技术学业质量评价的重要性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评价体系的构建原则</a:t>
                </a:r>
                <a:endParaRPr/>
              </a:p>
            </p:txBody>
          </p:sp>
          <p:sp>
            <p:nvSpPr>
              <p:cNvPr id="3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核心素养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为导向，关注学生的全面发展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的评价方法，全面评价学生的能力</a:t>
                </a:r>
                <a:endParaRPr/>
              </a:p>
            </p:txBody>
          </p:sp>
          <p:sp>
            <p:nvSpPr>
              <p:cNvPr id="3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评价体系的构成</a:t>
                </a:r>
                <a:endParaRPr/>
              </a:p>
            </p:txBody>
          </p:sp>
          <p:sp>
            <p:nvSpPr>
              <p:cNvPr id="3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知识技能评价：检查学生对信息技术基本知识和技能的掌握程度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过程方法评价：观察学生运用信息技术解决问题的过程和方法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情感态度评价：了解学生对信息技术的兴趣、态度和价值观</a:t>
                </a:r>
                <a:endParaRPr/>
              </a:p>
            </p:txBody>
          </p:sp>
          <p:sp>
            <p:nvSpPr>
              <p:cNvPr id="3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基于核心素养的信息技术学业评价体系构建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面向核心素养的信息技术学业质量标准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获取所需信息，提高学习效率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筛选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信息来源的可靠性</a:t>
                </a:r>
                <a:endParaRPr/>
              </a:p>
            </p:txBody>
          </p:sp>
          <p:sp>
            <p:nvSpPr>
              <p:cNvPr id="1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信息获取能力</a:t>
                </a:r>
                <a:endParaRPr/>
              </a:p>
            </p:txBody>
          </p:sp>
        </p:grpSp>
        <p:grpSp>
          <p:nvGrpSpPr>
            <p:cNvPr id="1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信息使用能力</a:t>
                </a:r>
                <a:endParaRPr/>
              </a:p>
            </p:txBody>
          </p:sp>
          <p:sp>
            <p:nvSpPr>
              <p:cNvPr id="2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地使用信息，提高学习效果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创造性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地运用信息，解决实际问题</a:t>
                </a:r>
                <a:endParaRPr/>
              </a:p>
            </p:txBody>
          </p:sp>
        </p:grpSp>
        <p:grpSp>
          <p:nvGrpSpPr>
            <p:cNvPr id="2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信息评价能力</a:t>
                </a:r>
                <a:endParaRPr/>
              </a:p>
            </p:txBody>
          </p:sp>
          <p:sp>
            <p:nvSpPr>
              <p:cNvPr id="2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信息的质量和价值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批判性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地思考信息，提高信息素养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信息素养的评价标准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问题，提出合适的解决方案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算法，解决问题</a:t>
                </a:r>
                <a:endParaRPr/>
              </a:p>
            </p:txBody>
          </p:sp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问题解决能力</a:t>
                </a:r>
                <a:endParaRPr/>
              </a:p>
            </p:txBody>
          </p:sp>
        </p:grpSp>
        <p:grpSp>
          <p:nvGrpSpPr>
            <p:cNvPr id="3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算法，提高解决问题的效率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算法的性能和可行性</a:t>
                </a:r>
                <a:endParaRPr/>
              </a:p>
            </p:txBody>
          </p:sp>
          <p:sp>
            <p:nvSpPr>
              <p:cNvPr id="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算法设计能力</a:t>
                </a:r>
                <a:endParaRPr/>
              </a:p>
            </p:txBody>
          </p:sp>
        </p:grpSp>
        <p:grpSp>
          <p:nvGrpSpPr>
            <p:cNvPr id="3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数据，提取有用信息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统计学和数学方法，进行数据挖掘和分析</a:t>
                </a:r>
                <a:endParaRPr/>
              </a:p>
            </p:txBody>
          </p:sp>
          <p:sp>
            <p:nvSpPr>
              <p:cNvPr id="4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数据分析能力</a:t>
                </a:r>
                <a:endParaRPr/>
              </a:p>
            </p:txBody>
          </p:sp>
        </p:grpSp>
      </p:grpSp>
      <p:pic>
        <p:nvPicPr>
          <p:cNvPr id="4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4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计算思维的评价标准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4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4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5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信息法律法规，维护信息安全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社会问题，参与数字公益活动</a:t>
                </a:r>
                <a:endParaRPr/>
              </a:p>
            </p:txBody>
          </p:sp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信息社会责任</a:t>
                </a:r>
                <a:endParaRPr/>
              </a:p>
            </p:txBody>
          </p:sp>
        </p:grpSp>
        <p:grpSp>
          <p:nvGrpSpPr>
            <p:cNvPr id="5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5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个人信息，防范信息泄露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网络陷阱，提高信息安全意识</a:t>
                </a:r>
                <a:endParaRPr/>
              </a:p>
            </p:txBody>
          </p:sp>
          <p:sp>
            <p:nvSpPr>
              <p:cNvPr id="5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信息安全</a:t>
                </a:r>
                <a:endParaRPr/>
              </a:p>
            </p:txBody>
          </p:sp>
          <p:sp>
            <p:nvSpPr>
              <p:cNvPr id="5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5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5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他人知识产权，遵守网络道德规范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批判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网络谣言，维护网络秩序</a:t>
                </a:r>
                <a:endParaRPr/>
              </a:p>
            </p:txBody>
          </p:sp>
          <p:sp>
            <p:nvSpPr>
              <p:cNvPr id="5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数字伦理</a:t>
                </a:r>
                <a:endParaRPr/>
              </a:p>
            </p:txBody>
          </p:sp>
          <p:sp>
            <p:nvSpPr>
              <p:cNvPr id="6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数字公民素养的评价标准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https://d.book118.com/407200160106006044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面向核心素养的信息技术学业质量评价：新修订高中信息技术课标培训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2024-09-19T00:06:44.103</cp:lastPrinted>
  <dcterms:created xsi:type="dcterms:W3CDTF">2024-09-18T16:06:44Z</dcterms:created>
  <dcterms:modified xsi:type="dcterms:W3CDTF">2024-09-18T16:06:46Z</dcterms:modified>
</cp:coreProperties>
</file>