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394DC5-0A17-4B98-9F90-A2C5BA1DF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94E27-3CE2-47DF-9E31-6838FB447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9C90E0-E66B-4C9A-B9E7-83B917586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C73183-3D89-4A97-A906-16E5FDB045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CA9C0E-AA28-418A-BA88-9DE04E21BA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DE3B36-AD18-4FCE-A6C5-DE245849A0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BBC204-6D85-4577-8973-6A638D5099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DADA5C-5CFE-401A-ADA6-767DDFA3E4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CF1F4-714F-49F4-8CE4-9818E23A66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C7C933-856E-4D03-9295-3D7FD313CD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92350-1BED-4DB7-8508-750049626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20111011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咽鼓管开放症患者护理</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endParaRPr lang="en-US" sz="1800">
              <a:solidFill>
                <a:srgbClr val="754807">
                  <a:alpha val="100000"/>
                </a:srgbClr>
              </a:solidFill>
              <a:latin typeface="Microsoft Yahei"/>
              <a:ea typeface="Microsoft Yahei"/>
              <a:cs typeface="Microsoft Yahei"/>
            </a:endParaRP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疾病概述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患者日常护理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治疗过程中的护理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并发症预防与处理</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康复与预后</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疾病概述</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17" r="3291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咽鼓管开放症是一种耳部疾病，指咽鼓管处于持续开放状态，导致中耳气压失衡。</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主要症状为耳闷、耳鸣和听力下降，常在吞咽、打哈欠时出现，但无耳痛。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784" b="77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多与咽鼓管周围肌肉张力不足、腭帆张肌无力等因素有关，也可能与鼻咽部占位性病变有关。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咽鼓管正常状态下呈闭合状态，当吞咽、打哈欠时开放，以调节中耳气压。若长期处于开放状态，会导致中耳气压失衡。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主要症状为耳闷、耳鸣和听力下降，常在吞咽、打哈欠时出现，但无耳痛。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根据患者症状、体格检查和听力测试结果进行诊断。听力测试结果显示中耳气压失衡。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患者日常护理</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合理饮食有助于咽鼓管开放症患者的康复。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患者应保持清淡、易消化的饮食，多摄入富含维生素和矿物质的食物，如新鲜蔬菜、水果、全谷类等。同时，应避免食用辛辣、油腻、刺激性食物，以免加重病情。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519" r="6519"/>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适当的运动和休息对咽鼓管开放症患者的康复至关重要。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患者应根据自身情况选择适当的运动方式，如散步、太极拳等，以增强身体免疫力。同时，应保持充足的休息，避免过度劳累，以免加重病情。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运动与休息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心理护理与沟通</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良好的心理状态和有效的沟通有助于咽鼓管开放症患者的康复。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医护人员和患者家属应关注患者的心理状态，给予必要的心理疏导和支持。同时，应积极与患者沟通，了解其需求和困惑，帮助其更好地应对病情。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定期监测病情变化并及时记录对咽鼓管开放症患者的治疗和康复至关重要。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患者应定期到医院进行检查，了解病情的进展和恢复情况。同时，应记录自己的病情变化、用药情况等，以便及时发现异常并采取相应措施。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病情监测与记录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https://d.book118.com/407201110110006033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2024-09-07T01:11:24.177</cp:lastPrinted>
  <dcterms:created xsi:type="dcterms:W3CDTF">2024-09-06T17:11:24Z</dcterms:created>
  <dcterms:modified xsi:type="dcterms:W3CDTF">2024-09-06T17:11:26Z</dcterms:modified>
</cp:coreProperties>
</file>